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9"/>
  </p:notesMasterIdLst>
  <p:sldIdLst>
    <p:sldId id="261" r:id="rId2"/>
    <p:sldId id="259" r:id="rId3"/>
    <p:sldId id="258" r:id="rId4"/>
    <p:sldId id="263" r:id="rId5"/>
    <p:sldId id="264" r:id="rId6"/>
    <p:sldId id="260" r:id="rId7"/>
    <p:sldId id="262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TH SarabunPSK" panose="020B0500040200020003" pitchFamily="34" charset="-34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D88"/>
    <a:srgbClr val="010980"/>
    <a:srgbClr val="4D6E97"/>
    <a:srgbClr val="00097C"/>
    <a:srgbClr val="FFFFFF"/>
    <a:srgbClr val="4F81BD"/>
    <a:srgbClr val="022082"/>
    <a:srgbClr val="0727F4"/>
    <a:srgbClr val="011B7C"/>
    <a:srgbClr val="DB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4660"/>
  </p:normalViewPr>
  <p:slideViewPr>
    <p:cSldViewPr snapToGrid="0">
      <p:cViewPr varScale="1">
        <p:scale>
          <a:sx n="90" d="100"/>
          <a:sy n="90" d="100"/>
        </p:scale>
        <p:origin x="792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1946" y="2905432"/>
            <a:ext cx="7079227" cy="1533836"/>
          </a:xfrm>
          <a:noFill/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rgbClr val="0000CC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9324" y="2168018"/>
            <a:ext cx="6939116" cy="678426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826" y="534051"/>
            <a:ext cx="8259098" cy="763526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4" y="1386347"/>
            <a:ext cx="8246070" cy="3392129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14" y="443407"/>
            <a:ext cx="7070176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573" y="1177436"/>
            <a:ext cx="7093975" cy="3511061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943" y="529743"/>
            <a:ext cx="8093365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9505" y="1773504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05" y="2245901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4626" y="1773504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4626" y="2245901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6.xml"/><Relationship Id="rId7" Type="http://schemas.openxmlformats.org/officeDocument/2006/relationships/slide" Target="slide5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hyperlink" Target="&#3626;&#3639;&#3656;&#3629;&#3623;&#3636;&#3594;&#3634;&#3616;&#3634;&#3625;&#3634;&#3629;&#3633;&#3591;&#3585;&#3620;&#3625;&#3651;&#3609;&#3594;&#3637;&#3623;&#3636;&#3605;&#3592;&#3619;&#3636;&#3591;%202.pptx#-1,3,&#3592;&#3640;&#3604;&#3611;&#3619;&#3632;&#3626;&#3591;&#3588;&#3660;&#3619;&#3634;&#3618;&#3623;&#3636;&#3594;&#3634;" TargetMode="External"/><Relationship Id="rId4" Type="http://schemas.openxmlformats.org/officeDocument/2006/relationships/slide" Target="slide3.xml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3626;&#3639;&#3656;&#3629;&#3623;&#3636;&#3594;&#3634;&#3616;&#3634;&#3625;&#3634;&#3629;&#3633;&#3591;&#3585;&#3620;&#3625;&#3651;&#3609;&#3594;&#3637;&#3623;&#3636;&#3605;&#3592;&#3619;&#3636;&#3591;%202.pptx#-1,2,&#3619;&#3634;&#3618;&#3623;&#3636;&#3594;&#3634;&#3616;&#3634;&#3625;&#3634;&#3629;&#3633;&#3591;&#3585;&#3620;&#3625;&#3651;&#3609;&#3594;&#3637;&#3623;&#3636;&#3605;&#3592;&#3619;&#3636;&#3591; 2 &#3619;&#3627;&#3633;&#3626; 2000-1202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PowerPoint/&#3627;&#3609;&#3656;&#3623;&#3618;&#3607;&#3637;&#3656;%206_&#3616;&#3634;&#3625;&#3634;&#3629;&#3633;&#3591;&#3585;&#3620;&#3625;&#3651;&#3609;&#3594;&#3637;&#3623;&#3636;&#3605;&#3592;&#3619;&#3636;&#3591;%202.pptx" TargetMode="External"/><Relationship Id="rId13" Type="http://schemas.openxmlformats.org/officeDocument/2006/relationships/image" Target="../media/image10.jpeg"/><Relationship Id="rId3" Type="http://schemas.openxmlformats.org/officeDocument/2006/relationships/hyperlink" Target="PowerPoint/&#3627;&#3609;&#3656;&#3623;&#3618;&#3607;&#3637;&#3656;%202_&#3616;&#3634;&#3625;&#3634;&#3629;&#3633;&#3591;&#3585;&#3620;&#3625;&#3651;&#3609;&#3594;&#3637;&#3623;&#3636;&#3605;&#3592;&#3619;&#3636;&#3591;%202.pptx" TargetMode="External"/><Relationship Id="rId7" Type="http://schemas.openxmlformats.org/officeDocument/2006/relationships/hyperlink" Target="PP/&#3627;&#3609;&#3656;&#3623;&#3618;&#3607;&#3637;&#3656;%205_&#3616;&#3634;&#3625;&#3634;&#3629;&#3633;&#3591;&#3585;&#3620;&#3625;&#3651;&#3609;&#3594;&#3637;&#3623;&#3636;&#3605;&#3592;&#3619;&#3636;&#3591;%202.pptx" TargetMode="External"/><Relationship Id="rId12" Type="http://schemas.openxmlformats.org/officeDocument/2006/relationships/slide" Target="slide2.xml"/><Relationship Id="rId2" Type="http://schemas.openxmlformats.org/officeDocument/2006/relationships/hyperlink" Target="PowerPoint/&#3627;&#3609;&#3656;&#3623;&#3618;&#3607;&#3637;&#3656;%201_&#3616;&#3634;&#3625;&#3634;&#3629;&#3633;&#3591;&#3585;&#3620;&#3625;&#3651;&#3609;&#3594;&#3637;&#3623;&#3636;&#3605;&#3592;&#3619;&#3636;&#3591;%202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/&#3627;&#3609;&#3656;&#3623;&#3618;&#3607;&#3637;&#3656;%205_&#3616;&#3634;&#3625;&#3634;&#3629;&#3633;&#3591;&#3585;&#3620;&#3625;&#3651;&#3609;&#3594;&#3637;&#3623;&#3636;&#3605;&#3592;&#3619;&#3636;&#3591;%202.pptx" TargetMode="External"/><Relationship Id="rId11" Type="http://schemas.openxmlformats.org/officeDocument/2006/relationships/slide" Target="slide7.xml"/><Relationship Id="rId5" Type="http://schemas.openxmlformats.org/officeDocument/2006/relationships/hyperlink" Target="PowerPoint/&#3627;&#3609;&#3656;&#3623;&#3618;&#3607;&#3637;&#3656;%204_&#3616;&#3634;&#3625;&#3634;&#3629;&#3633;&#3591;&#3585;&#3620;&#3625;&#3651;&#3609;&#3594;&#3637;&#3623;&#3636;&#3605;&#3592;&#3619;&#3636;&#3591;%202.pptx" TargetMode="External"/><Relationship Id="rId10" Type="http://schemas.openxmlformats.org/officeDocument/2006/relationships/hyperlink" Target="PowerPoint/&#3627;&#3609;&#3656;&#3623;&#3618;&#3607;&#3637;&#3656;%208_&#3616;&#3634;&#3625;&#3634;&#3629;&#3633;&#3591;&#3585;&#3620;&#3625;&#3651;&#3609;&#3594;&#3637;&#3623;&#3636;&#3605;&#3592;&#3619;&#3636;&#3591;%202.pptx" TargetMode="External"/><Relationship Id="rId4" Type="http://schemas.openxmlformats.org/officeDocument/2006/relationships/hyperlink" Target="PowerPoint/&#3627;&#3609;&#3656;&#3623;&#3618;&#3607;&#3637;&#3656;%203_&#3616;&#3634;&#3625;&#3634;&#3629;&#3633;&#3591;&#3585;&#3620;&#3625;&#3651;&#3609;&#3594;&#3637;&#3623;&#3636;&#3605;&#3592;&#3619;&#3636;&#3591;%202.pptx" TargetMode="External"/><Relationship Id="rId9" Type="http://schemas.openxmlformats.org/officeDocument/2006/relationships/hyperlink" Target="PowerPoint/&#3627;&#3609;&#3656;&#3623;&#3618;&#3607;&#3637;&#3656;%207_&#3616;&#3634;&#3625;&#3634;&#3629;&#3633;&#3591;&#3585;&#3620;&#3625;&#3651;&#3609;&#3594;&#3637;&#3623;&#3636;&#3605;&#3592;&#3619;&#3636;&#3591;%202.pptx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Diagonal Corners Rounded 8">
            <a:hlinkClick r:id="rId2" action="ppaction://hlinksldjump"/>
            <a:extLst>
              <a:ext uri="{FF2B5EF4-FFF2-40B4-BE49-F238E27FC236}">
                <a16:creationId xmlns:a16="http://schemas.microsoft.com/office/drawing/2014/main" id="{13CF6CC3-8CD2-46F2-ABA3-F7B4E9699FC2}"/>
              </a:ext>
            </a:extLst>
          </p:cNvPr>
          <p:cNvSpPr/>
          <p:nvPr/>
        </p:nvSpPr>
        <p:spPr>
          <a:xfrm>
            <a:off x="1183649" y="4062154"/>
            <a:ext cx="2122611" cy="470409"/>
          </a:xfrm>
          <a:prstGeom prst="round2DiagRect">
            <a:avLst/>
          </a:prstGeom>
          <a:solidFill>
            <a:srgbClr val="13377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เข้าสู่บทเรียน</a:t>
            </a:r>
            <a:endParaRPr lang="en-US" sz="2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5" name="Picture 14" descr="A close up of a sign&#10;&#10;Description generated with high confidence">
            <a:extLst>
              <a:ext uri="{FF2B5EF4-FFF2-40B4-BE49-F238E27FC236}">
                <a16:creationId xmlns:a16="http://schemas.microsoft.com/office/drawing/2014/main" id="{852ABC8F-9449-4958-90FE-2DF553827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483" y="350575"/>
            <a:ext cx="1406944" cy="140694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F610CE2-B540-4046-BDF5-F428AFFA95BC}"/>
              </a:ext>
            </a:extLst>
          </p:cNvPr>
          <p:cNvSpPr/>
          <p:nvPr/>
        </p:nvSpPr>
        <p:spPr>
          <a:xfrm>
            <a:off x="384313" y="1992723"/>
            <a:ext cx="3708148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altLang="en-US" sz="2400" b="1" dirty="0">
                <a:solidFill>
                  <a:schemeClr val="tx2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วิชา</a:t>
            </a:r>
            <a:r>
              <a:rPr lang="en-US" altLang="en-US" sz="2400" b="1" dirty="0">
                <a:solidFill>
                  <a:schemeClr val="tx2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</a:t>
            </a:r>
            <a:r>
              <a:rPr lang="th-TH" altLang="en-US" sz="2400" b="1" dirty="0">
                <a:solidFill>
                  <a:schemeClr val="tx2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ภาษาอังกฤษในชีวิตจริง 2</a:t>
            </a:r>
          </a:p>
          <a:p>
            <a:pPr algn="ctr">
              <a:spcAft>
                <a:spcPts val="600"/>
              </a:spcAft>
            </a:pPr>
            <a:r>
              <a:rPr lang="th-TH" altLang="en-US" sz="2400" b="1" dirty="0">
                <a:solidFill>
                  <a:schemeClr val="tx2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รหัส 2000-1202 </a:t>
            </a:r>
          </a:p>
          <a:p>
            <a:pPr algn="ctr">
              <a:spcAft>
                <a:spcPts val="600"/>
              </a:spcAft>
            </a:pPr>
            <a:r>
              <a:rPr lang="th-TH" altLang="en-US" sz="2200" b="1" dirty="0">
                <a:solidFill>
                  <a:schemeClr val="tx2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นางสาวนภาพร  เหล่าพินิต</a:t>
            </a:r>
            <a:br>
              <a:rPr lang="th-TH" altLang="en-US" sz="2200" b="1" dirty="0">
                <a:solidFill>
                  <a:schemeClr val="tx2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</a:br>
            <a:r>
              <a:rPr lang="th-TH" altLang="en-US" sz="2200" b="1" dirty="0">
                <a:solidFill>
                  <a:schemeClr val="tx2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ระดับ ประกาศนียบัตรวิชาชีพ (ปวช.)</a:t>
            </a:r>
            <a:br>
              <a:rPr lang="th-TH" altLang="en-US" sz="2200" b="1" dirty="0">
                <a:solidFill>
                  <a:schemeClr val="tx2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</a:br>
            <a:r>
              <a:rPr lang="th-TH" altLang="en-US" sz="2200" b="1" dirty="0">
                <a:solidFill>
                  <a:schemeClr val="tx2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วิทยาลัยอาชีวศึกษาสุรินทร์</a:t>
            </a:r>
          </a:p>
        </p:txBody>
      </p:sp>
      <p:pic>
        <p:nvPicPr>
          <p:cNvPr id="2051" name="Picture 1">
            <a:extLst>
              <a:ext uri="{FF2B5EF4-FFF2-40B4-BE49-F238E27FC236}">
                <a16:creationId xmlns:a16="http://schemas.microsoft.com/office/drawing/2014/main" id="{B19491B5-DC35-4868-B24A-6B11FDAEF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4" t="9763" r="11354" b="3694"/>
          <a:stretch>
            <a:fillRect/>
          </a:stretch>
        </p:blipFill>
        <p:spPr bwMode="auto">
          <a:xfrm>
            <a:off x="3837280" y="1442466"/>
            <a:ext cx="2613176" cy="1666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9DAB04-33AE-4843-815A-0EF5D27783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413" y="2138050"/>
            <a:ext cx="1737181" cy="16329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1C0CFA-DA6F-4AF4-A040-F32240E16A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154" y="3274484"/>
            <a:ext cx="2383669" cy="1575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88111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: Single Corner Snipped 96">
            <a:hlinkClick r:id="rId2" action="ppaction://hlinksldjump"/>
            <a:extLst>
              <a:ext uri="{FF2B5EF4-FFF2-40B4-BE49-F238E27FC236}">
                <a16:creationId xmlns:a16="http://schemas.microsoft.com/office/drawing/2014/main" id="{9153A3C6-6A73-492A-8B0F-474923259716}"/>
              </a:ext>
            </a:extLst>
          </p:cNvPr>
          <p:cNvSpPr/>
          <p:nvPr/>
        </p:nvSpPr>
        <p:spPr>
          <a:xfrm flipH="1">
            <a:off x="7771983" y="3956327"/>
            <a:ext cx="1372017" cy="426933"/>
          </a:xfrm>
          <a:prstGeom prst="snip1Rect">
            <a:avLst/>
          </a:prstGeom>
          <a:solidFill>
            <a:srgbClr val="C00000">
              <a:alpha val="96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1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กลับหน้าแรก</a:t>
            </a:r>
            <a:endParaRPr lang="en-US" sz="21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86E8162F-BB65-4B7B-B68E-86F8AE99E1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109" y="647315"/>
            <a:ext cx="4178597" cy="685800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/>
          <a:p>
            <a:pPr algn="ctr"/>
            <a:r>
              <a:rPr lang="th-TH" altLang="en-US" sz="34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รายวิชาภาษาอังกฤษในชีวิตจริง 2</a:t>
            </a:r>
            <a:br>
              <a:rPr lang="en-US" altLang="en-US" sz="34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en-US" sz="3400" b="1" dirty="0">
                <a:solidFill>
                  <a:schemeClr val="tx2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รหัส 2000-1202 </a:t>
            </a:r>
            <a:endParaRPr lang="th-TH" altLang="en-US" sz="3400" b="1" dirty="0">
              <a:solidFill>
                <a:schemeClr val="tx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Rectangle: Diagonal Corners Rounded 13">
            <a:hlinkClick r:id="rId3" action="ppaction://hlinksldjump"/>
            <a:extLst>
              <a:ext uri="{FF2B5EF4-FFF2-40B4-BE49-F238E27FC236}">
                <a16:creationId xmlns:a16="http://schemas.microsoft.com/office/drawing/2014/main" id="{CD9CF71F-D6E7-41B2-B7CD-3C8C78A56EAA}"/>
              </a:ext>
            </a:extLst>
          </p:cNvPr>
          <p:cNvSpPr/>
          <p:nvPr/>
        </p:nvSpPr>
        <p:spPr>
          <a:xfrm>
            <a:off x="7021389" y="3371038"/>
            <a:ext cx="2122611" cy="470409"/>
          </a:xfrm>
          <a:prstGeom prst="round2DiagRect">
            <a:avLst/>
          </a:prstGeom>
          <a:solidFill>
            <a:srgbClr val="13377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เข้าสู่บทเรียน</a:t>
            </a:r>
            <a:endParaRPr lang="en-US" sz="2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95DB26A-A202-4D04-93A2-C0F804F4D312}"/>
              </a:ext>
            </a:extLst>
          </p:cNvPr>
          <p:cNvGrpSpPr/>
          <p:nvPr/>
        </p:nvGrpSpPr>
        <p:grpSpPr>
          <a:xfrm>
            <a:off x="-21259" y="4872464"/>
            <a:ext cx="9165259" cy="307777"/>
            <a:chOff x="-21259" y="4872464"/>
            <a:chExt cx="9165259" cy="307777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7AB9B99-86DC-4073-99BA-57A1D350A2B1}"/>
                </a:ext>
              </a:extLst>
            </p:cNvPr>
            <p:cNvGrpSpPr/>
            <p:nvPr/>
          </p:nvGrpSpPr>
          <p:grpSpPr>
            <a:xfrm>
              <a:off x="0" y="4872464"/>
              <a:ext cx="9144000" cy="307777"/>
              <a:chOff x="0" y="4872464"/>
              <a:chExt cx="9144000" cy="307777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123CC37-4616-4708-89B7-4A75868F3A77}"/>
                  </a:ext>
                </a:extLst>
              </p:cNvPr>
              <p:cNvSpPr/>
              <p:nvPr/>
            </p:nvSpPr>
            <p:spPr>
              <a:xfrm>
                <a:off x="0" y="4890096"/>
                <a:ext cx="9144000" cy="253404"/>
              </a:xfrm>
              <a:prstGeom prst="rect">
                <a:avLst/>
              </a:prstGeom>
              <a:solidFill>
                <a:srgbClr val="173D8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D8493E2-F8E8-4EA3-B9E7-E325118E4A23}"/>
                  </a:ext>
                </a:extLst>
              </p:cNvPr>
              <p:cNvSpPr txBox="1"/>
              <p:nvPr/>
            </p:nvSpPr>
            <p:spPr>
              <a:xfrm>
                <a:off x="4818380" y="4872464"/>
                <a:ext cx="4304361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th-TH" sz="14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    </a:t>
                </a:r>
                <a:r>
                  <a:rPr lang="en-US" sz="14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       </a:t>
                </a:r>
                <a:r>
                  <a:rPr lang="th-TH" sz="14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จัดทำโดย  นางนภาพร  เหล่าพินิต      </a:t>
                </a:r>
                <a:r>
                  <a:rPr lang="en-US" sz="14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         </a:t>
                </a:r>
                <a:r>
                  <a:rPr lang="th-TH" sz="14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วิทยาลัยอาชีวศึกษาสุรินทร์   </a:t>
                </a:r>
                <a:endParaRPr lang="en-US" sz="1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61E9FE6-9419-4C1A-80C0-4D2711DC6382}"/>
                </a:ext>
              </a:extLst>
            </p:cNvPr>
            <p:cNvSpPr txBox="1"/>
            <p:nvPr/>
          </p:nvSpPr>
          <p:spPr>
            <a:xfrm>
              <a:off x="-21259" y="4872464"/>
              <a:ext cx="43782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sz="1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วิชาภาษาอังกฤษในชีวิตจริง 2  รหัสวิชา 2000-1202 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F16FF91-7505-4470-B506-73BD727451F3}"/>
              </a:ext>
            </a:extLst>
          </p:cNvPr>
          <p:cNvGrpSpPr/>
          <p:nvPr/>
        </p:nvGrpSpPr>
        <p:grpSpPr>
          <a:xfrm>
            <a:off x="3452096" y="1822319"/>
            <a:ext cx="2732567" cy="2304670"/>
            <a:chOff x="2873739" y="1787691"/>
            <a:chExt cx="2732567" cy="2304670"/>
          </a:xfrm>
        </p:grpSpPr>
        <p:sp>
          <p:nvSpPr>
            <p:cNvPr id="11" name="Rectangle: Diagonal Corners Snipped 10">
              <a:hlinkClick r:id="rId4" action="ppaction://hlinksldjump"/>
              <a:extLst>
                <a:ext uri="{FF2B5EF4-FFF2-40B4-BE49-F238E27FC236}">
                  <a16:creationId xmlns:a16="http://schemas.microsoft.com/office/drawing/2014/main" id="{C56804B3-62A4-48D1-8D78-B3ED88EBCF6E}"/>
                </a:ext>
              </a:extLst>
            </p:cNvPr>
            <p:cNvSpPr/>
            <p:nvPr/>
          </p:nvSpPr>
          <p:spPr>
            <a:xfrm>
              <a:off x="2873741" y="1799201"/>
              <a:ext cx="2732565" cy="644648"/>
            </a:xfrm>
            <a:prstGeom prst="snip2Diag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2" name="Rectangle 2">
              <a:hlinkClick r:id="rId5" action="ppaction://hlinkpres?slideindex=3&amp;slidetitle=จุดประสงค์รายวิชา"/>
              <a:extLst>
                <a:ext uri="{FF2B5EF4-FFF2-40B4-BE49-F238E27FC236}">
                  <a16:creationId xmlns:a16="http://schemas.microsoft.com/office/drawing/2014/main" id="{D0D918EE-2272-417D-AD99-098F8C5C1909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2873739" y="1787691"/>
              <a:ext cx="2732565" cy="6858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kern="1200" baseline="0">
                  <a:solidFill>
                    <a:srgbClr val="0000CC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th-TH" altLang="en-US" sz="3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จุดประสงค์รายวิชา</a:t>
              </a:r>
              <a:endParaRPr lang="en-US" altLang="en-US" sz="3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5" name="Rectangle: Diagonal Corners Snipped 14">
              <a:extLst>
                <a:ext uri="{FF2B5EF4-FFF2-40B4-BE49-F238E27FC236}">
                  <a16:creationId xmlns:a16="http://schemas.microsoft.com/office/drawing/2014/main" id="{85215712-67C5-488A-86BE-A389B6E00028}"/>
                </a:ext>
              </a:extLst>
            </p:cNvPr>
            <p:cNvSpPr/>
            <p:nvPr/>
          </p:nvSpPr>
          <p:spPr>
            <a:xfrm>
              <a:off x="2974750" y="2608946"/>
              <a:ext cx="2530547" cy="644648"/>
            </a:xfrm>
            <a:prstGeom prst="snip2Diag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6" name="Rectangle 2">
              <a:hlinkClick r:id="rId6" action="ppaction://hlinksldjump"/>
              <a:extLst>
                <a:ext uri="{FF2B5EF4-FFF2-40B4-BE49-F238E27FC236}">
                  <a16:creationId xmlns:a16="http://schemas.microsoft.com/office/drawing/2014/main" id="{A5E1169D-424C-49F1-8883-76E0BC662810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2974748" y="2597436"/>
              <a:ext cx="2519917" cy="6858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kern="1200" baseline="0">
                  <a:solidFill>
                    <a:srgbClr val="0000CC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th-TH" altLang="en-US" sz="3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สมรรถนะรายวิชา</a:t>
              </a:r>
            </a:p>
          </p:txBody>
        </p:sp>
        <p:sp>
          <p:nvSpPr>
            <p:cNvPr id="17" name="Rectangle: Diagonal Corners Snipped 16">
              <a:extLst>
                <a:ext uri="{FF2B5EF4-FFF2-40B4-BE49-F238E27FC236}">
                  <a16:creationId xmlns:a16="http://schemas.microsoft.com/office/drawing/2014/main" id="{7F7D55E3-F37E-443A-9B9D-A944FD432C16}"/>
                </a:ext>
              </a:extLst>
            </p:cNvPr>
            <p:cNvSpPr/>
            <p:nvPr/>
          </p:nvSpPr>
          <p:spPr>
            <a:xfrm>
              <a:off x="2974749" y="3418071"/>
              <a:ext cx="2519916" cy="644648"/>
            </a:xfrm>
            <a:prstGeom prst="snip2Diag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3" name="Rectangle 2">
              <a:hlinkClick r:id="rId7" action="ppaction://hlinksldjump"/>
              <a:extLst>
                <a:ext uri="{FF2B5EF4-FFF2-40B4-BE49-F238E27FC236}">
                  <a16:creationId xmlns:a16="http://schemas.microsoft.com/office/drawing/2014/main" id="{5BCA9640-D1D9-434B-93C1-58950176336A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2974748" y="3406561"/>
              <a:ext cx="2530547" cy="6858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kern="1200" baseline="0">
                  <a:solidFill>
                    <a:srgbClr val="0000CC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th-TH" altLang="en-US" sz="3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คําอธิบายรายวิชา</a:t>
              </a:r>
            </a:p>
          </p:txBody>
        </p:sp>
      </p:grpSp>
      <p:pic>
        <p:nvPicPr>
          <p:cNvPr id="24" name="Picture 1">
            <a:extLst>
              <a:ext uri="{FF2B5EF4-FFF2-40B4-BE49-F238E27FC236}">
                <a16:creationId xmlns:a16="http://schemas.microsoft.com/office/drawing/2014/main" id="{4B9D7C15-284C-4573-806A-23F49A776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4" t="9763" r="11354" b="3694"/>
          <a:stretch>
            <a:fillRect/>
          </a:stretch>
        </p:blipFill>
        <p:spPr bwMode="auto">
          <a:xfrm>
            <a:off x="290315" y="2062819"/>
            <a:ext cx="2740630" cy="1747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37B1D1-648A-40DC-BCF2-E8F839DDD87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886" y="1645633"/>
            <a:ext cx="2122611" cy="11285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Diagonal Corners Snipped 21">
            <a:extLst>
              <a:ext uri="{FF2B5EF4-FFF2-40B4-BE49-F238E27FC236}">
                <a16:creationId xmlns:a16="http://schemas.microsoft.com/office/drawing/2014/main" id="{19A461F4-653B-415F-B398-1BFEBE23394A}"/>
              </a:ext>
            </a:extLst>
          </p:cNvPr>
          <p:cNvSpPr/>
          <p:nvPr/>
        </p:nvSpPr>
        <p:spPr>
          <a:xfrm>
            <a:off x="233918" y="418750"/>
            <a:ext cx="2732565" cy="644648"/>
          </a:xfrm>
          <a:prstGeom prst="snip2DiagRect">
            <a:avLst/>
          </a:prstGeom>
          <a:solidFill>
            <a:srgbClr val="173D8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7E95BE-96ED-4667-8171-AEA5629D96A8}"/>
              </a:ext>
            </a:extLst>
          </p:cNvPr>
          <p:cNvSpPr/>
          <p:nvPr/>
        </p:nvSpPr>
        <p:spPr>
          <a:xfrm>
            <a:off x="1158042" y="2918457"/>
            <a:ext cx="650517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2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จุดประสงค์รายวิชา เพื่อให้</a:t>
            </a:r>
          </a:p>
          <a:p>
            <a:r>
              <a:rPr lang="en-US" sz="2000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2000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สามารถใช้ภาษาอังกฤษฟัง ดูพูด อ่านและเขียน ตามสถานการณ์ต่าง ๆ ในชีวิตประจําวัน</a:t>
            </a:r>
          </a:p>
          <a:p>
            <a:r>
              <a:rPr lang="en-US" sz="2000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2000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มีความรู้ความเข้าใจในวัฒนธรรมของเจ้าของภาษาและใช้ภาษาตามมารยาทสังคม</a:t>
            </a:r>
          </a:p>
          <a:p>
            <a:r>
              <a:rPr lang="en-US" sz="2000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2000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ตระหนักและเห็นประโยชน์ของการใช้ภาษาอังกฤษในชีวิตประจําวัน และการศึกษาต่อ</a:t>
            </a:r>
            <a:endParaRPr lang="en-US" sz="2000" dirty="0">
              <a:solidFill>
                <a:schemeClr val="tx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741C39-B43D-4A5B-9BB7-B21C939F2E93}"/>
              </a:ext>
            </a:extLst>
          </p:cNvPr>
          <p:cNvGrpSpPr/>
          <p:nvPr/>
        </p:nvGrpSpPr>
        <p:grpSpPr>
          <a:xfrm>
            <a:off x="1645159" y="133425"/>
            <a:ext cx="5530937" cy="2665285"/>
            <a:chOff x="1645159" y="239755"/>
            <a:chExt cx="5530937" cy="2665285"/>
          </a:xfrm>
        </p:grpSpPr>
        <p:pic>
          <p:nvPicPr>
            <p:cNvPr id="15" name="Picture 14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4D6DAE10-C4CE-415F-9E1F-B0B4AD168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9704" y="239755"/>
              <a:ext cx="1341846" cy="1341846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736980E-04C4-414D-9948-45B9E9C66C42}"/>
                </a:ext>
              </a:extLst>
            </p:cNvPr>
            <p:cNvSpPr/>
            <p:nvPr/>
          </p:nvSpPr>
          <p:spPr>
            <a:xfrm>
              <a:off x="1645159" y="1581601"/>
              <a:ext cx="5530937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altLang="en-US" sz="2000" b="1" dirty="0">
                  <a:solidFill>
                    <a:schemeClr val="tx2"/>
                  </a:solidFill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>รายวิชาภาษาอังกฤษในชีวิตจริง 2</a:t>
              </a:r>
            </a:p>
            <a:p>
              <a:pPr algn="ctr"/>
              <a:r>
                <a:rPr lang="th-TH" altLang="en-US" sz="2000" b="1" dirty="0">
                  <a:solidFill>
                    <a:schemeClr val="tx2"/>
                  </a:solidFill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>รหัสวิชา 2000-1202 </a:t>
              </a:r>
            </a:p>
            <a:p>
              <a:pPr algn="ctr">
                <a:spcAft>
                  <a:spcPts val="600"/>
                </a:spcAft>
              </a:pPr>
              <a:r>
                <a:rPr lang="th-TH" altLang="en-US" sz="2000" b="1" dirty="0">
                  <a:solidFill>
                    <a:schemeClr val="tx2"/>
                  </a:solidFill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>หลักสูตรประกาศนียบัตรวิชาชีพ (ปวช.) พุทธศักราช  2556</a:t>
              </a:r>
              <a:br>
                <a:rPr lang="th-TH" altLang="en-US" sz="2000" b="1" dirty="0">
                  <a:solidFill>
                    <a:schemeClr val="tx2"/>
                  </a:solidFill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</a:br>
              <a:r>
                <a:rPr lang="th-TH" altLang="en-US" sz="2000" b="1" dirty="0">
                  <a:solidFill>
                    <a:schemeClr val="tx2"/>
                  </a:solidFill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>สำนักงานคณะกรรมการการอาชีวศึกษา</a:t>
              </a:r>
            </a:p>
          </p:txBody>
        </p:sp>
      </p:grpSp>
      <p:sp>
        <p:nvSpPr>
          <p:cNvPr id="17" name="Rectangle 2">
            <a:extLst>
              <a:ext uri="{FF2B5EF4-FFF2-40B4-BE49-F238E27FC236}">
                <a16:creationId xmlns:a16="http://schemas.microsoft.com/office/drawing/2014/main" id="{B028228E-A0F9-4D96-A755-2A2C54DB51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3916" y="407240"/>
            <a:ext cx="2732567" cy="685800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0000"/>
          </a:bodyPr>
          <a:lstStyle/>
          <a:p>
            <a:pPr algn="ctr"/>
            <a:r>
              <a:rPr lang="th-TH" altLang="en-US" sz="4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จุดประสงค์รายวิชา</a:t>
            </a:r>
            <a:endParaRPr lang="en-US" altLang="en-US" sz="4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E957F46-ADD8-4D6D-B070-3D93CC1435D7}"/>
              </a:ext>
            </a:extLst>
          </p:cNvPr>
          <p:cNvGrpSpPr/>
          <p:nvPr/>
        </p:nvGrpSpPr>
        <p:grpSpPr>
          <a:xfrm>
            <a:off x="-21259" y="4872464"/>
            <a:ext cx="9165259" cy="307777"/>
            <a:chOff x="-21259" y="4872464"/>
            <a:chExt cx="9165259" cy="30777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1906A84-5A24-4BC5-BCF4-AD2B55F434D6}"/>
                </a:ext>
              </a:extLst>
            </p:cNvPr>
            <p:cNvGrpSpPr/>
            <p:nvPr/>
          </p:nvGrpSpPr>
          <p:grpSpPr>
            <a:xfrm>
              <a:off x="0" y="4872464"/>
              <a:ext cx="9144000" cy="307777"/>
              <a:chOff x="0" y="4872464"/>
              <a:chExt cx="9144000" cy="307777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51C7D9F-F45E-49E4-9313-F8985FB44876}"/>
                  </a:ext>
                </a:extLst>
              </p:cNvPr>
              <p:cNvSpPr/>
              <p:nvPr/>
            </p:nvSpPr>
            <p:spPr>
              <a:xfrm>
                <a:off x="0" y="4890096"/>
                <a:ext cx="9144000" cy="253404"/>
              </a:xfrm>
              <a:prstGeom prst="rect">
                <a:avLst/>
              </a:prstGeom>
              <a:solidFill>
                <a:srgbClr val="173D8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C9FC33E-AB48-4B30-B080-B6965B36A560}"/>
                  </a:ext>
                </a:extLst>
              </p:cNvPr>
              <p:cNvSpPr txBox="1"/>
              <p:nvPr/>
            </p:nvSpPr>
            <p:spPr>
              <a:xfrm>
                <a:off x="4818380" y="4872464"/>
                <a:ext cx="4304361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th-TH" sz="14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    </a:t>
                </a:r>
                <a:r>
                  <a:rPr lang="en-US" sz="14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       </a:t>
                </a:r>
                <a:r>
                  <a:rPr lang="th-TH" sz="14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จัดทำโดย  นางนภาพร  เหล่าพินิต      </a:t>
                </a:r>
                <a:r>
                  <a:rPr lang="en-US" sz="14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         </a:t>
                </a:r>
                <a:r>
                  <a:rPr lang="th-TH" sz="14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วิทยาลัยอาชีวศึกษาสุรินทร์   </a:t>
                </a:r>
                <a:endParaRPr lang="en-US" sz="1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51B959E-9010-4AC0-A014-66FC27E4AAC7}"/>
                </a:ext>
              </a:extLst>
            </p:cNvPr>
            <p:cNvSpPr txBox="1"/>
            <p:nvPr/>
          </p:nvSpPr>
          <p:spPr>
            <a:xfrm>
              <a:off x="-21259" y="4872464"/>
              <a:ext cx="43782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sz="1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วิชาภาษาอังกฤษในชีวิตจริง 2  รหัสวิชา 2000-1202 </a:t>
              </a:r>
            </a:p>
          </p:txBody>
        </p:sp>
      </p:grpSp>
      <p:sp>
        <p:nvSpPr>
          <p:cNvPr id="18" name="Rectangle: Single Corner Snipped 17">
            <a:hlinkClick r:id="rId3" action="ppaction://hlinkpres?slideindex=2&amp;slidetitle=รายวิชาภาษาอังกฤษในชีวิตจริง 2 รหัส 2000-1202"/>
            <a:extLst>
              <a:ext uri="{FF2B5EF4-FFF2-40B4-BE49-F238E27FC236}">
                <a16:creationId xmlns:a16="http://schemas.microsoft.com/office/drawing/2014/main" id="{730D9F1C-A164-42B8-AAD3-50C99775A558}"/>
              </a:ext>
            </a:extLst>
          </p:cNvPr>
          <p:cNvSpPr/>
          <p:nvPr/>
        </p:nvSpPr>
        <p:spPr>
          <a:xfrm flipH="1">
            <a:off x="7771983" y="3984110"/>
            <a:ext cx="1372017" cy="426933"/>
          </a:xfrm>
          <a:prstGeom prst="snip1Rect">
            <a:avLst/>
          </a:prstGeom>
          <a:solidFill>
            <a:srgbClr val="C00000">
              <a:alpha val="96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1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กลับหน้าหลัก</a:t>
            </a:r>
            <a:endParaRPr lang="en-US" sz="21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Diagonal Corners Snipped 12">
            <a:extLst>
              <a:ext uri="{FF2B5EF4-FFF2-40B4-BE49-F238E27FC236}">
                <a16:creationId xmlns:a16="http://schemas.microsoft.com/office/drawing/2014/main" id="{71CDBBC7-3717-4D18-BFF6-20DABDB74E8B}"/>
              </a:ext>
            </a:extLst>
          </p:cNvPr>
          <p:cNvSpPr/>
          <p:nvPr/>
        </p:nvSpPr>
        <p:spPr>
          <a:xfrm>
            <a:off x="233918" y="418750"/>
            <a:ext cx="2530547" cy="644648"/>
          </a:xfrm>
          <a:prstGeom prst="snip2DiagRect">
            <a:avLst/>
          </a:prstGeom>
          <a:solidFill>
            <a:srgbClr val="173D8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7E95BE-96ED-4667-8171-AEA5629D96A8}"/>
              </a:ext>
            </a:extLst>
          </p:cNvPr>
          <p:cNvSpPr/>
          <p:nvPr/>
        </p:nvSpPr>
        <p:spPr>
          <a:xfrm>
            <a:off x="914640" y="2632028"/>
            <a:ext cx="7973939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2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สมรรถนะรายวิชา</a:t>
            </a:r>
          </a:p>
          <a:p>
            <a:r>
              <a:rPr lang="th-TH" sz="2000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1. ฟง – ดู เรื่องราว บันเทิงคดีขาวสั้น ๆ ในชีวิตประจําวันจากสื่อโสตทัศน</a:t>
            </a:r>
          </a:p>
          <a:p>
            <a:r>
              <a:rPr lang="th-TH" sz="2000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2. สนทนาโตตอบสถานการณตางๆในชีวิตประจําวันและสถานประกอบการ</a:t>
            </a:r>
          </a:p>
          <a:p>
            <a:r>
              <a:rPr lang="th-TH" sz="2000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3. อานเรื่องทั่วไป กําหนดการ ปายตาง ๆ ในชีวิตประจําวันจากสื่อสิ่งพิมพและสื่ออิเล็กทรอนิกส์</a:t>
            </a:r>
          </a:p>
          <a:p>
            <a:r>
              <a:rPr lang="th-TH" sz="2000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4. เขียนใหขอมูล กรอกแบบฟอรมต าง ๆ ในชีวิตประจําวัน</a:t>
            </a:r>
          </a:p>
          <a:p>
            <a:r>
              <a:rPr lang="th-TH" sz="2000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5. ใชภาษาตามมารยาทสังคมและวัฒนธรรมของเจาของภาษาในสถานการณตาง ๆ</a:t>
            </a:r>
          </a:p>
          <a:p>
            <a:r>
              <a:rPr lang="th-TH" sz="2000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6. ใชเทคโนโลยีสารสนเทศสืบคนและฝกฝนการฟง พูด อานและเขียน พรอมแสดงหลักฐานการเรียนรูดวยตนเอง</a:t>
            </a:r>
            <a:endParaRPr lang="en-US" sz="2000" dirty="0">
              <a:solidFill>
                <a:schemeClr val="tx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B028228E-A0F9-4D96-A755-2A2C54DB51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3916" y="407240"/>
            <a:ext cx="2530549" cy="685800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0000"/>
          </a:bodyPr>
          <a:lstStyle/>
          <a:p>
            <a:pPr algn="ctr"/>
            <a:r>
              <a:rPr lang="th-TH" altLang="en-US" sz="4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สมรรถนะรายวิชา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B10063C-65B0-4273-9416-E1979BCCE121}"/>
              </a:ext>
            </a:extLst>
          </p:cNvPr>
          <p:cNvGrpSpPr/>
          <p:nvPr/>
        </p:nvGrpSpPr>
        <p:grpSpPr>
          <a:xfrm>
            <a:off x="1645159" y="133425"/>
            <a:ext cx="5530937" cy="2644019"/>
            <a:chOff x="1645159" y="239755"/>
            <a:chExt cx="5530937" cy="264401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2987E20-E562-4188-9110-49AC7A46F01A}"/>
                </a:ext>
              </a:extLst>
            </p:cNvPr>
            <p:cNvSpPr/>
            <p:nvPr/>
          </p:nvSpPr>
          <p:spPr>
            <a:xfrm>
              <a:off x="1645159" y="1560335"/>
              <a:ext cx="5530937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altLang="en-US" sz="2000" b="1" dirty="0">
                  <a:solidFill>
                    <a:schemeClr val="tx2"/>
                  </a:solidFill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>รายวิชาภาษาอังกฤษในชีวิตจริง 2</a:t>
              </a:r>
            </a:p>
            <a:p>
              <a:pPr algn="ctr"/>
              <a:r>
                <a:rPr lang="th-TH" altLang="en-US" sz="2000" b="1" dirty="0">
                  <a:solidFill>
                    <a:schemeClr val="tx2"/>
                  </a:solidFill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>รหัสวิชา 2000-1202 </a:t>
              </a:r>
            </a:p>
            <a:p>
              <a:pPr algn="ctr">
                <a:spcAft>
                  <a:spcPts val="600"/>
                </a:spcAft>
              </a:pPr>
              <a:r>
                <a:rPr lang="th-TH" altLang="en-US" sz="2000" b="1" dirty="0">
                  <a:solidFill>
                    <a:schemeClr val="tx2"/>
                  </a:solidFill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>หลักสูตรประกาศนียบัตรวิชาชีพ (ปวช.) พุทธศักราช  2556</a:t>
              </a:r>
              <a:br>
                <a:rPr lang="th-TH" altLang="en-US" sz="2000" b="1" dirty="0">
                  <a:solidFill>
                    <a:schemeClr val="tx2"/>
                  </a:solidFill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</a:br>
              <a:r>
                <a:rPr lang="th-TH" altLang="en-US" sz="2000" b="1" dirty="0">
                  <a:solidFill>
                    <a:schemeClr val="tx2"/>
                  </a:solidFill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>สำนักงานคณะกรรมการการอาชีวศึกษา</a:t>
              </a:r>
            </a:p>
          </p:txBody>
        </p:sp>
        <p:pic>
          <p:nvPicPr>
            <p:cNvPr id="8" name="Picture 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CC9435F8-F017-47B0-8501-C529A1ECB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9704" y="239755"/>
              <a:ext cx="1341846" cy="1341846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C0D9EBA-64F0-4E41-8CE4-923AF66DCEBC}"/>
              </a:ext>
            </a:extLst>
          </p:cNvPr>
          <p:cNvGrpSpPr/>
          <p:nvPr/>
        </p:nvGrpSpPr>
        <p:grpSpPr>
          <a:xfrm>
            <a:off x="-21259" y="4872464"/>
            <a:ext cx="9165259" cy="307777"/>
            <a:chOff x="-21259" y="4872464"/>
            <a:chExt cx="9165259" cy="307777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0DA62DC-D59F-409E-9A58-0C39FA7BF11F}"/>
                </a:ext>
              </a:extLst>
            </p:cNvPr>
            <p:cNvGrpSpPr/>
            <p:nvPr/>
          </p:nvGrpSpPr>
          <p:grpSpPr>
            <a:xfrm>
              <a:off x="0" y="4872464"/>
              <a:ext cx="9144000" cy="307777"/>
              <a:chOff x="0" y="4872464"/>
              <a:chExt cx="9144000" cy="307777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2761BFF-9018-4F93-BFF7-2E7E70022C71}"/>
                  </a:ext>
                </a:extLst>
              </p:cNvPr>
              <p:cNvSpPr/>
              <p:nvPr/>
            </p:nvSpPr>
            <p:spPr>
              <a:xfrm>
                <a:off x="0" y="4890096"/>
                <a:ext cx="9144000" cy="253404"/>
              </a:xfrm>
              <a:prstGeom prst="rect">
                <a:avLst/>
              </a:prstGeom>
              <a:solidFill>
                <a:srgbClr val="173D8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A16F224-ACBC-4EDE-84D6-8EE174A95DAB}"/>
                  </a:ext>
                </a:extLst>
              </p:cNvPr>
              <p:cNvSpPr txBox="1"/>
              <p:nvPr/>
            </p:nvSpPr>
            <p:spPr>
              <a:xfrm>
                <a:off x="4818380" y="4872464"/>
                <a:ext cx="4304361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th-TH" sz="14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    </a:t>
                </a:r>
                <a:r>
                  <a:rPr lang="en-US" sz="14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       </a:t>
                </a:r>
                <a:r>
                  <a:rPr lang="th-TH" sz="14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จัดทำโดย  นางนภาพร  เหล่าพินิต      </a:t>
                </a:r>
                <a:r>
                  <a:rPr lang="en-US" sz="14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         </a:t>
                </a:r>
                <a:r>
                  <a:rPr lang="th-TH" sz="14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วิทยาลัยอาชีวศึกษาสุรินทร์   </a:t>
                </a:r>
                <a:endParaRPr lang="en-US" sz="1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8A74B41-3FF7-462E-AC59-4E8A073E6DF6}"/>
                </a:ext>
              </a:extLst>
            </p:cNvPr>
            <p:cNvSpPr txBox="1"/>
            <p:nvPr/>
          </p:nvSpPr>
          <p:spPr>
            <a:xfrm>
              <a:off x="-21259" y="4872464"/>
              <a:ext cx="43782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sz="1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วิชาภาษาอังกฤษในชีวิตจริง 2  รหัสวิชา 2000-1202 </a:t>
              </a:r>
            </a:p>
          </p:txBody>
        </p:sp>
      </p:grpSp>
      <p:sp>
        <p:nvSpPr>
          <p:cNvPr id="14" name="Rectangle: Single Corner Snipped 13">
            <a:hlinkClick r:id="rId3" action="ppaction://hlinksldjump"/>
            <a:extLst>
              <a:ext uri="{FF2B5EF4-FFF2-40B4-BE49-F238E27FC236}">
                <a16:creationId xmlns:a16="http://schemas.microsoft.com/office/drawing/2014/main" id="{9C983675-277E-4BDE-9940-AD2BBAABBF1A}"/>
              </a:ext>
            </a:extLst>
          </p:cNvPr>
          <p:cNvSpPr/>
          <p:nvPr/>
        </p:nvSpPr>
        <p:spPr>
          <a:xfrm flipH="1">
            <a:off x="7771983" y="3984110"/>
            <a:ext cx="1372017" cy="426933"/>
          </a:xfrm>
          <a:prstGeom prst="snip1Rect">
            <a:avLst/>
          </a:prstGeom>
          <a:solidFill>
            <a:srgbClr val="C00000">
              <a:alpha val="96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1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กลับหน้าหลัก</a:t>
            </a:r>
            <a:endParaRPr lang="en-US" sz="21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77733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Diagonal Corners Snipped 13">
            <a:extLst>
              <a:ext uri="{FF2B5EF4-FFF2-40B4-BE49-F238E27FC236}">
                <a16:creationId xmlns:a16="http://schemas.microsoft.com/office/drawing/2014/main" id="{67DC4703-D6F1-4910-ABA2-B8790E023600}"/>
              </a:ext>
            </a:extLst>
          </p:cNvPr>
          <p:cNvSpPr/>
          <p:nvPr/>
        </p:nvSpPr>
        <p:spPr>
          <a:xfrm>
            <a:off x="233917" y="418750"/>
            <a:ext cx="2519916" cy="644648"/>
          </a:xfrm>
          <a:prstGeom prst="snip2DiagRect">
            <a:avLst/>
          </a:prstGeom>
          <a:solidFill>
            <a:srgbClr val="173D8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7E95BE-96ED-4667-8171-AEA5629D96A8}"/>
              </a:ext>
            </a:extLst>
          </p:cNvPr>
          <p:cNvSpPr/>
          <p:nvPr/>
        </p:nvSpPr>
        <p:spPr>
          <a:xfrm>
            <a:off x="629979" y="2612090"/>
            <a:ext cx="788404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2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คําอธิบายรายวิชา</a:t>
            </a:r>
          </a:p>
          <a:p>
            <a:pPr algn="thaiDist"/>
            <a:r>
              <a:rPr lang="th-TH" sz="2000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ศึกษาเกี่ยวกับ การฟง-ดู พูด อาน เขียน การฟง-ดูเรื่องราวตาง ๆ บันเทิงคดีจากสื่อโสตทัศน การสนทนาโตตอบในสถานการณตาง ๆ ที่กําหนดเกี่ยวกับการเดินทาง ทองเที่ยว การบอกทิศทาง การบอกตําแหนงที่ตั้ง สิ่งบันเทิง การซื้อขาย การตอนรับ </a:t>
            </a:r>
            <a:br>
              <a:rPr lang="en-US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การสนทนาทางโทรศัพท การปฏิบัติตามคําสั่งขั้นตอนการปฏิบัติการอานเรื่องทั่วไป ขอความ กําหนดการ ปายประกาศตาง ๆ</a:t>
            </a:r>
            <a:r>
              <a:rPr lang="en-US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ที่พบในชีวิตประจําวันจากสื่อสิ่งพิมพ และสื่ออิเล็กทรอนิกส จดหมายอิเล็กทรอนิกสการกรอกแบบฟอรม์ตาง ๆ การใชภาษาตามมารยาทสังคม และวัฒนธรรมของเจาของภาษา การใชเทคโนโลยีสารสนเทศเปนแหลงเรียนรูหรือฝกฝนกับเพื่อนเพื่อพัฒนาทักษะ</a:t>
            </a:r>
            <a:br>
              <a:rPr lang="en-US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ทางภาษาดวยตนเอง การสืบคนขอมูลจากแหลงการเรียนรูที่หลากหลาย</a:t>
            </a:r>
            <a:endParaRPr lang="en-US" dirty="0">
              <a:solidFill>
                <a:schemeClr val="tx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B028228E-A0F9-4D96-A755-2A2C54DB51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3916" y="407240"/>
            <a:ext cx="2519917" cy="685800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0000"/>
          </a:bodyPr>
          <a:lstStyle/>
          <a:p>
            <a:pPr algn="ctr"/>
            <a:r>
              <a:rPr lang="th-TH" altLang="en-US" sz="4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คําอธิบายรายวิชา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B10063C-65B0-4273-9416-E1979BCCE121}"/>
              </a:ext>
            </a:extLst>
          </p:cNvPr>
          <p:cNvGrpSpPr/>
          <p:nvPr/>
        </p:nvGrpSpPr>
        <p:grpSpPr>
          <a:xfrm>
            <a:off x="1645159" y="133425"/>
            <a:ext cx="5530937" cy="2622753"/>
            <a:chOff x="1645159" y="239755"/>
            <a:chExt cx="5530937" cy="2622753"/>
          </a:xfrm>
        </p:grpSpPr>
        <p:pic>
          <p:nvPicPr>
            <p:cNvPr id="8" name="Picture 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CC9435F8-F017-47B0-8501-C529A1ECB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9704" y="239755"/>
              <a:ext cx="1341846" cy="1341846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2987E20-E562-4188-9110-49AC7A46F01A}"/>
                </a:ext>
              </a:extLst>
            </p:cNvPr>
            <p:cNvSpPr/>
            <p:nvPr/>
          </p:nvSpPr>
          <p:spPr>
            <a:xfrm>
              <a:off x="1645159" y="1539069"/>
              <a:ext cx="5530937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altLang="en-US" sz="2000" b="1" dirty="0">
                  <a:solidFill>
                    <a:schemeClr val="tx2"/>
                  </a:solidFill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>รายวิชาภาษาอังกฤษในชีวิตจริง 2</a:t>
              </a:r>
            </a:p>
            <a:p>
              <a:pPr algn="ctr"/>
              <a:r>
                <a:rPr lang="th-TH" altLang="en-US" sz="2000" b="1" dirty="0">
                  <a:solidFill>
                    <a:schemeClr val="tx2"/>
                  </a:solidFill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>รหัสวิชา 2000-1202 </a:t>
              </a:r>
            </a:p>
            <a:p>
              <a:pPr algn="ctr">
                <a:spcAft>
                  <a:spcPts val="600"/>
                </a:spcAft>
              </a:pPr>
              <a:r>
                <a:rPr lang="th-TH" altLang="en-US" sz="2000" b="1" dirty="0">
                  <a:solidFill>
                    <a:schemeClr val="tx2"/>
                  </a:solidFill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>หลักสูตรประกาศนียบัตรวิชาชีพ (ปวช.) พุทธศักราช  2556</a:t>
              </a:r>
              <a:br>
                <a:rPr lang="th-TH" altLang="en-US" sz="2000" b="1" dirty="0">
                  <a:solidFill>
                    <a:schemeClr val="tx2"/>
                  </a:solidFill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</a:br>
              <a:r>
                <a:rPr lang="th-TH" altLang="en-US" sz="2000" b="1" dirty="0">
                  <a:solidFill>
                    <a:schemeClr val="tx2"/>
                  </a:solidFill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>สำนักงานคณะกรรมการการอาชีวศึกษา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FB8D48D-DE42-410C-BB85-B5FC56185B7A}"/>
              </a:ext>
            </a:extLst>
          </p:cNvPr>
          <p:cNvGrpSpPr/>
          <p:nvPr/>
        </p:nvGrpSpPr>
        <p:grpSpPr>
          <a:xfrm>
            <a:off x="-21259" y="4872464"/>
            <a:ext cx="9165259" cy="307777"/>
            <a:chOff x="-21259" y="4872464"/>
            <a:chExt cx="9165259" cy="30777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EF475CF-C985-4767-9246-B600F76D60DC}"/>
                </a:ext>
              </a:extLst>
            </p:cNvPr>
            <p:cNvGrpSpPr/>
            <p:nvPr/>
          </p:nvGrpSpPr>
          <p:grpSpPr>
            <a:xfrm>
              <a:off x="0" y="4872464"/>
              <a:ext cx="9144000" cy="307777"/>
              <a:chOff x="0" y="4872464"/>
              <a:chExt cx="9144000" cy="307777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EA29D60-7ED2-4830-AE71-44E6D5B57B15}"/>
                  </a:ext>
                </a:extLst>
              </p:cNvPr>
              <p:cNvSpPr/>
              <p:nvPr/>
            </p:nvSpPr>
            <p:spPr>
              <a:xfrm>
                <a:off x="0" y="4890096"/>
                <a:ext cx="9144000" cy="253404"/>
              </a:xfrm>
              <a:prstGeom prst="rect">
                <a:avLst/>
              </a:prstGeom>
              <a:solidFill>
                <a:srgbClr val="173D8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D24777D-B082-4ACE-A976-39074FE06BE7}"/>
                  </a:ext>
                </a:extLst>
              </p:cNvPr>
              <p:cNvSpPr txBox="1"/>
              <p:nvPr/>
            </p:nvSpPr>
            <p:spPr>
              <a:xfrm>
                <a:off x="4818380" y="4872464"/>
                <a:ext cx="4304361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th-TH" sz="14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    </a:t>
                </a:r>
                <a:r>
                  <a:rPr lang="en-US" sz="14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       </a:t>
                </a:r>
                <a:r>
                  <a:rPr lang="th-TH" sz="14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จัดทำโดย  นางนภาพร  เหล่าพินิต      </a:t>
                </a:r>
                <a:r>
                  <a:rPr lang="en-US" sz="14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         </a:t>
                </a:r>
                <a:r>
                  <a:rPr lang="th-TH" sz="14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วิทยาลัยอาชีวศึกษาสุรินทร์   </a:t>
                </a:r>
                <a:endParaRPr lang="en-US" sz="1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6086E08-6AC6-4575-A1ED-9BC3EC9A988C}"/>
                </a:ext>
              </a:extLst>
            </p:cNvPr>
            <p:cNvSpPr txBox="1"/>
            <p:nvPr/>
          </p:nvSpPr>
          <p:spPr>
            <a:xfrm>
              <a:off x="-21259" y="4872464"/>
              <a:ext cx="43782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sz="1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วิชาภาษาอังกฤษในชีวิตจริง 2  รหัสวิชา 2000-1202 </a:t>
              </a:r>
            </a:p>
          </p:txBody>
        </p:sp>
      </p:grpSp>
      <p:sp>
        <p:nvSpPr>
          <p:cNvPr id="13" name="Rectangle: Single Corner Snipped 12">
            <a:hlinkClick r:id="rId3" action="ppaction://hlinksldjump"/>
            <a:extLst>
              <a:ext uri="{FF2B5EF4-FFF2-40B4-BE49-F238E27FC236}">
                <a16:creationId xmlns:a16="http://schemas.microsoft.com/office/drawing/2014/main" id="{14D6BE5E-2262-4B5B-A295-50857A590BDC}"/>
              </a:ext>
            </a:extLst>
          </p:cNvPr>
          <p:cNvSpPr/>
          <p:nvPr/>
        </p:nvSpPr>
        <p:spPr>
          <a:xfrm flipH="1">
            <a:off x="7750724" y="4409072"/>
            <a:ext cx="1372017" cy="426933"/>
          </a:xfrm>
          <a:prstGeom prst="snip1Rect">
            <a:avLst/>
          </a:prstGeom>
          <a:solidFill>
            <a:srgbClr val="C00000">
              <a:alpha val="96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1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กลับหน้าหลัก</a:t>
            </a:r>
            <a:endParaRPr lang="en-US" sz="21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52459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560F94A2-0B3D-4ABD-BCC2-BEB449CBA290}"/>
              </a:ext>
            </a:extLst>
          </p:cNvPr>
          <p:cNvGrpSpPr/>
          <p:nvPr/>
        </p:nvGrpSpPr>
        <p:grpSpPr>
          <a:xfrm>
            <a:off x="524163" y="1574358"/>
            <a:ext cx="7322665" cy="2814311"/>
            <a:chOff x="276912" y="1049596"/>
            <a:chExt cx="8095673" cy="281431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1B5A554-A0BD-487C-9265-98DED1591ADE}"/>
                </a:ext>
              </a:extLst>
            </p:cNvPr>
            <p:cNvGrpSpPr/>
            <p:nvPr/>
          </p:nvGrpSpPr>
          <p:grpSpPr>
            <a:xfrm>
              <a:off x="276912" y="1049596"/>
              <a:ext cx="8095673" cy="2814311"/>
              <a:chOff x="362637" y="344746"/>
              <a:chExt cx="8095673" cy="2814311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D3A69742-FE1F-4E36-9D7F-2C271D2116A9}"/>
                  </a:ext>
                </a:extLst>
              </p:cNvPr>
              <p:cNvGrpSpPr/>
              <p:nvPr/>
            </p:nvGrpSpPr>
            <p:grpSpPr>
              <a:xfrm>
                <a:off x="362637" y="455855"/>
                <a:ext cx="3946167" cy="2696067"/>
                <a:chOff x="418591" y="1929693"/>
                <a:chExt cx="3946167" cy="2696067"/>
              </a:xfrm>
            </p:grpSpPr>
            <p:grpSp>
              <p:nvGrpSpPr>
                <p:cNvPr id="33" name="Group 3">
                  <a:extLst>
                    <a:ext uri="{FF2B5EF4-FFF2-40B4-BE49-F238E27FC236}">
                      <a16:creationId xmlns:a16="http://schemas.microsoft.com/office/drawing/2014/main" id="{534CF99E-D3B5-4A6F-802E-99484E9C349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8597" y="1929693"/>
                  <a:ext cx="2786113" cy="449017"/>
                  <a:chOff x="912" y="1285"/>
                  <a:chExt cx="3265" cy="543"/>
                </a:xfrm>
              </p:grpSpPr>
              <p:sp>
                <p:nvSpPr>
                  <p:cNvPr id="54" name="AutoShape 4">
                    <a:hlinkClick r:id="rId2" action="ppaction://hlinkpres?slideindex=1&amp;slidetitle="/>
                    <a:extLst>
                      <a:ext uri="{FF2B5EF4-FFF2-40B4-BE49-F238E27FC236}">
                        <a16:creationId xmlns:a16="http://schemas.microsoft.com/office/drawing/2014/main" id="{FD043CF8-24BC-4A20-A445-2EABFC91892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912" y="1285"/>
                    <a:ext cx="3265" cy="543"/>
                  </a:xfrm>
                  <a:prstGeom prst="roundRect">
                    <a:avLst>
                      <a:gd name="adj" fmla="val 10889"/>
                    </a:avLst>
                  </a:prstGeom>
                  <a:gradFill rotWithShape="1">
                    <a:gsLst>
                      <a:gs pos="0">
                        <a:srgbClr val="DDDDDD"/>
                      </a:gs>
                      <a:gs pos="50000">
                        <a:srgbClr val="DDDDDD">
                          <a:gamma/>
                          <a:tint val="36471"/>
                          <a:invGamma/>
                        </a:srgbClr>
                      </a:gs>
                      <a:gs pos="100000">
                        <a:srgbClr val="DDDDDD"/>
                      </a:gs>
                    </a:gsLst>
                    <a:lin ang="2700000" scaled="1"/>
                  </a:gradFill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  <a:effectLst>
                    <a:outerShdw dist="135003" dir="2928844" algn="ctr" rotWithShape="0">
                      <a:srgbClr val="000000">
                        <a:alpha val="50000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 dirty="0">
                      <a:latin typeface="TH SarabunPSK" panose="020B0500040200020003" pitchFamily="34" charset="-34"/>
                      <a:cs typeface="TH SarabunPSK" panose="020B0500040200020003" pitchFamily="34" charset="-34"/>
                    </a:endParaRPr>
                  </a:p>
                </p:txBody>
              </p:sp>
              <p:grpSp>
                <p:nvGrpSpPr>
                  <p:cNvPr id="55" name="Group 5">
                    <a:extLst>
                      <a:ext uri="{FF2B5EF4-FFF2-40B4-BE49-F238E27FC236}">
                        <a16:creationId xmlns:a16="http://schemas.microsoft.com/office/drawing/2014/main" id="{4161D3B0-D130-4813-8C33-1B558C29495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99" y="1354"/>
                    <a:ext cx="1281" cy="446"/>
                    <a:chOff x="999" y="1354"/>
                    <a:chExt cx="1281" cy="446"/>
                  </a:xfrm>
                </p:grpSpPr>
                <p:sp>
                  <p:nvSpPr>
                    <p:cNvPr id="56" name="AutoShape 6">
                      <a:hlinkClick r:id="rId2" action="ppaction://hlinkpres?slideindex=1&amp;slidetitle="/>
                      <a:extLst>
                        <a:ext uri="{FF2B5EF4-FFF2-40B4-BE49-F238E27FC236}">
                          <a16:creationId xmlns:a16="http://schemas.microsoft.com/office/drawing/2014/main" id="{BFAB0B7A-B882-46D3-A063-65F5A2EA4D1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999" y="1354"/>
                      <a:ext cx="1281" cy="446"/>
                    </a:xfrm>
                    <a:prstGeom prst="roundRect">
                      <a:avLst>
                        <a:gd name="adj" fmla="val 11921"/>
                      </a:avLst>
                    </a:prstGeom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gamma/>
                            <a:shade val="69804"/>
                            <a:invGamma/>
                          </a:schemeClr>
                        </a:gs>
                      </a:gsLst>
                      <a:lin ang="5400000" scaled="1"/>
                    </a:gradFill>
                    <a:ln w="3810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Unit 1 </a:t>
                      </a:r>
                    </a:p>
                  </p:txBody>
                </p:sp>
                <p:sp>
                  <p:nvSpPr>
                    <p:cNvPr id="57" name="Freeform 7">
                      <a:hlinkClick r:id="rId2" action="ppaction://hlinkpres?slideindex=1&amp;slidetitle="/>
                      <a:extLst>
                        <a:ext uri="{FF2B5EF4-FFF2-40B4-BE49-F238E27FC236}">
                          <a16:creationId xmlns:a16="http://schemas.microsoft.com/office/drawing/2014/main" id="{89B4620D-919A-4CB0-B09A-E95C2FCE9F2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025" y="1384"/>
                      <a:ext cx="330" cy="321"/>
                    </a:xfrm>
                    <a:custGeom>
                      <a:avLst/>
                      <a:gdLst>
                        <a:gd name="T0" fmla="*/ 118 w 596"/>
                        <a:gd name="T1" fmla="*/ 0 h 598"/>
                        <a:gd name="T2" fmla="*/ 0 w 596"/>
                        <a:gd name="T3" fmla="*/ 118 h 598"/>
                        <a:gd name="T4" fmla="*/ 0 w 596"/>
                        <a:gd name="T5" fmla="*/ 589 h 598"/>
                        <a:gd name="T6" fmla="*/ 161 w 596"/>
                        <a:gd name="T7" fmla="*/ 174 h 598"/>
                        <a:gd name="T8" fmla="*/ 589 w 596"/>
                        <a:gd name="T9" fmla="*/ 0 h 598"/>
                        <a:gd name="T10" fmla="*/ 118 w 596"/>
                        <a:gd name="T11" fmla="*/ 0 h 59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596" h="598">
                          <a:moveTo>
                            <a:pt x="118" y="0"/>
                          </a:moveTo>
                          <a:cubicBezTo>
                            <a:pt x="53" y="0"/>
                            <a:pt x="0" y="53"/>
                            <a:pt x="0" y="118"/>
                          </a:cubicBezTo>
                          <a:lnTo>
                            <a:pt x="0" y="589"/>
                          </a:lnTo>
                          <a:cubicBezTo>
                            <a:pt x="27" y="598"/>
                            <a:pt x="12" y="309"/>
                            <a:pt x="161" y="174"/>
                          </a:cubicBezTo>
                          <a:cubicBezTo>
                            <a:pt x="310" y="39"/>
                            <a:pt x="596" y="29"/>
                            <a:pt x="589" y="0"/>
                          </a:cubicBezTo>
                          <a:lnTo>
                            <a:pt x="118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chemeClr val="accent1">
                            <a:gamma/>
                            <a:tint val="54510"/>
                            <a:invGamma/>
                          </a:schemeClr>
                        </a:gs>
                        <a:gs pos="50000">
                          <a:schemeClr val="accent1">
                            <a:alpha val="0"/>
                          </a:schemeClr>
                        </a:gs>
                        <a:gs pos="100000">
                          <a:schemeClr val="accent1">
                            <a:gamma/>
                            <a:tint val="54510"/>
                            <a:invGamma/>
                          </a:schemeClr>
                        </a:gs>
                      </a:gsLst>
                      <a:lin ang="27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p:txBody>
                </p:sp>
              </p:grpSp>
            </p:grpSp>
            <p:grpSp>
              <p:nvGrpSpPr>
                <p:cNvPr id="34" name="Group 17">
                  <a:extLst>
                    <a:ext uri="{FF2B5EF4-FFF2-40B4-BE49-F238E27FC236}">
                      <a16:creationId xmlns:a16="http://schemas.microsoft.com/office/drawing/2014/main" id="{352AEF45-ED1E-4ADD-AFB5-5096E5829E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8594" y="2635343"/>
                  <a:ext cx="3945790" cy="489535"/>
                  <a:chOff x="912" y="3036"/>
                  <a:chExt cx="4624" cy="592"/>
                </a:xfrm>
              </p:grpSpPr>
              <p:sp>
                <p:nvSpPr>
                  <p:cNvPr id="50" name="AutoShape 18">
                    <a:hlinkClick r:id="rId3" action="ppaction://hlinkpres?slideindex=1&amp;slidetitle="/>
                    <a:extLst>
                      <a:ext uri="{FF2B5EF4-FFF2-40B4-BE49-F238E27FC236}">
                        <a16:creationId xmlns:a16="http://schemas.microsoft.com/office/drawing/2014/main" id="{E5A59055-16F1-413F-A05F-0714D73A32C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912" y="3036"/>
                    <a:ext cx="4624" cy="592"/>
                  </a:xfrm>
                  <a:prstGeom prst="roundRect">
                    <a:avLst>
                      <a:gd name="adj" fmla="val 10889"/>
                    </a:avLst>
                  </a:prstGeom>
                  <a:gradFill rotWithShape="1">
                    <a:gsLst>
                      <a:gs pos="0">
                        <a:srgbClr val="DDDDDD"/>
                      </a:gs>
                      <a:gs pos="50000">
                        <a:srgbClr val="DDDDDD">
                          <a:gamma/>
                          <a:tint val="48627"/>
                          <a:invGamma/>
                        </a:srgbClr>
                      </a:gs>
                      <a:gs pos="100000">
                        <a:srgbClr val="DDDDDD"/>
                      </a:gs>
                    </a:gsLst>
                    <a:lin ang="2700000" scaled="1"/>
                  </a:gradFill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  <a:effectLst>
                    <a:outerShdw dist="135003" dir="2928844" algn="ctr" rotWithShape="0">
                      <a:srgbClr val="000000">
                        <a:alpha val="50000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>
                      <a:latin typeface="TH SarabunPSK" panose="020B0500040200020003" pitchFamily="34" charset="-34"/>
                      <a:cs typeface="TH SarabunPSK" panose="020B0500040200020003" pitchFamily="34" charset="-34"/>
                    </a:endParaRPr>
                  </a:p>
                </p:txBody>
              </p:sp>
              <p:grpSp>
                <p:nvGrpSpPr>
                  <p:cNvPr id="51" name="Group 19">
                    <a:extLst>
                      <a:ext uri="{FF2B5EF4-FFF2-40B4-BE49-F238E27FC236}">
                        <a16:creationId xmlns:a16="http://schemas.microsoft.com/office/drawing/2014/main" id="{B6C82925-696E-49A8-B4C2-0A4E0B2F2D2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99" y="3120"/>
                    <a:ext cx="1281" cy="477"/>
                    <a:chOff x="999" y="3120"/>
                    <a:chExt cx="1281" cy="477"/>
                  </a:xfrm>
                </p:grpSpPr>
                <p:sp>
                  <p:nvSpPr>
                    <p:cNvPr id="52" name="AutoShape 20">
                      <a:hlinkClick r:id="rId3" action="ppaction://hlinkpres?slideindex=1&amp;slidetitle="/>
                      <a:extLst>
                        <a:ext uri="{FF2B5EF4-FFF2-40B4-BE49-F238E27FC236}">
                          <a16:creationId xmlns:a16="http://schemas.microsoft.com/office/drawing/2014/main" id="{4A98345E-CFAE-4D0C-930D-C45058FB42C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999" y="3120"/>
                      <a:ext cx="1281" cy="477"/>
                    </a:xfrm>
                    <a:prstGeom prst="roundRect">
                      <a:avLst>
                        <a:gd name="adj" fmla="val 11921"/>
                      </a:avLst>
                    </a:prstGeom>
                    <a:gradFill rotWithShape="1">
                      <a:gsLst>
                        <a:gs pos="0">
                          <a:schemeClr val="folHlink">
                            <a:gamma/>
                            <a:tint val="63529"/>
                            <a:invGamma/>
                          </a:schemeClr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3810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Unit 2</a:t>
                      </a:r>
                    </a:p>
                  </p:txBody>
                </p:sp>
                <p:sp>
                  <p:nvSpPr>
                    <p:cNvPr id="53" name="Freeform 21">
                      <a:hlinkClick r:id="rId3" action="ppaction://hlinkpres?slideindex=1&amp;slidetitle="/>
                      <a:extLst>
                        <a:ext uri="{FF2B5EF4-FFF2-40B4-BE49-F238E27FC236}">
                          <a16:creationId xmlns:a16="http://schemas.microsoft.com/office/drawing/2014/main" id="{C243642F-66DD-4BB3-9E10-2F03D5CDA40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036" y="3156"/>
                      <a:ext cx="383" cy="373"/>
                    </a:xfrm>
                    <a:custGeom>
                      <a:avLst/>
                      <a:gdLst>
                        <a:gd name="T0" fmla="*/ 118 w 596"/>
                        <a:gd name="T1" fmla="*/ 0 h 598"/>
                        <a:gd name="T2" fmla="*/ 0 w 596"/>
                        <a:gd name="T3" fmla="*/ 118 h 598"/>
                        <a:gd name="T4" fmla="*/ 0 w 596"/>
                        <a:gd name="T5" fmla="*/ 589 h 598"/>
                        <a:gd name="T6" fmla="*/ 161 w 596"/>
                        <a:gd name="T7" fmla="*/ 174 h 598"/>
                        <a:gd name="T8" fmla="*/ 589 w 596"/>
                        <a:gd name="T9" fmla="*/ 0 h 598"/>
                        <a:gd name="T10" fmla="*/ 118 w 596"/>
                        <a:gd name="T11" fmla="*/ 0 h 59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596" h="598">
                          <a:moveTo>
                            <a:pt x="118" y="0"/>
                          </a:moveTo>
                          <a:cubicBezTo>
                            <a:pt x="53" y="0"/>
                            <a:pt x="0" y="53"/>
                            <a:pt x="0" y="118"/>
                          </a:cubicBezTo>
                          <a:lnTo>
                            <a:pt x="0" y="589"/>
                          </a:lnTo>
                          <a:cubicBezTo>
                            <a:pt x="27" y="598"/>
                            <a:pt x="12" y="309"/>
                            <a:pt x="161" y="174"/>
                          </a:cubicBezTo>
                          <a:cubicBezTo>
                            <a:pt x="310" y="39"/>
                            <a:pt x="596" y="29"/>
                            <a:pt x="589" y="0"/>
                          </a:cubicBezTo>
                          <a:lnTo>
                            <a:pt x="118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chemeClr val="folHlink">
                            <a:gamma/>
                            <a:tint val="48627"/>
                            <a:invGamma/>
                          </a:schemeClr>
                        </a:gs>
                        <a:gs pos="100000">
                          <a:schemeClr val="folHlink">
                            <a:alpha val="0"/>
                          </a:schemeClr>
                        </a:gs>
                      </a:gsLst>
                      <a:lin ang="27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p:txBody>
                </p:sp>
              </p:grpSp>
            </p:grpSp>
            <p:grpSp>
              <p:nvGrpSpPr>
                <p:cNvPr id="35" name="Group 3">
                  <a:extLst>
                    <a:ext uri="{FF2B5EF4-FFF2-40B4-BE49-F238E27FC236}">
                      <a16:creationId xmlns:a16="http://schemas.microsoft.com/office/drawing/2014/main" id="{620FE3D0-A129-4C05-BAA3-F1181C10F42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8594" y="3381518"/>
                  <a:ext cx="3590801" cy="487882"/>
                  <a:chOff x="912" y="780"/>
                  <a:chExt cx="4208" cy="590"/>
                </a:xfrm>
              </p:grpSpPr>
              <p:sp>
                <p:nvSpPr>
                  <p:cNvPr id="46" name="AutoShape 4">
                    <a:hlinkClick r:id="rId4" action="ppaction://hlinkpres?slideindex=1&amp;slidetitle="/>
                    <a:extLst>
                      <a:ext uri="{FF2B5EF4-FFF2-40B4-BE49-F238E27FC236}">
                        <a16:creationId xmlns:a16="http://schemas.microsoft.com/office/drawing/2014/main" id="{292B0FA9-6B55-4311-A6B9-4481DAB687D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912" y="780"/>
                    <a:ext cx="4208" cy="590"/>
                  </a:xfrm>
                  <a:prstGeom prst="roundRect">
                    <a:avLst>
                      <a:gd name="adj" fmla="val 10889"/>
                    </a:avLst>
                  </a:prstGeom>
                  <a:gradFill rotWithShape="1">
                    <a:gsLst>
                      <a:gs pos="0">
                        <a:srgbClr val="DDDDDD"/>
                      </a:gs>
                      <a:gs pos="50000">
                        <a:srgbClr val="DDDDDD">
                          <a:gamma/>
                          <a:tint val="36471"/>
                          <a:invGamma/>
                        </a:srgbClr>
                      </a:gs>
                      <a:gs pos="100000">
                        <a:srgbClr val="DDDDDD"/>
                      </a:gs>
                    </a:gsLst>
                    <a:lin ang="2700000" scaled="1"/>
                  </a:gradFill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  <a:effectLst>
                    <a:outerShdw dist="135003" dir="2928844" algn="ctr" rotWithShape="0">
                      <a:srgbClr val="000000">
                        <a:alpha val="50000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 dirty="0">
                      <a:latin typeface="TH SarabunPSK" panose="020B0500040200020003" pitchFamily="34" charset="-34"/>
                      <a:cs typeface="TH SarabunPSK" panose="020B0500040200020003" pitchFamily="34" charset="-34"/>
                    </a:endParaRPr>
                  </a:p>
                </p:txBody>
              </p:sp>
              <p:grpSp>
                <p:nvGrpSpPr>
                  <p:cNvPr id="47" name="Group 5">
                    <a:extLst>
                      <a:ext uri="{FF2B5EF4-FFF2-40B4-BE49-F238E27FC236}">
                        <a16:creationId xmlns:a16="http://schemas.microsoft.com/office/drawing/2014/main" id="{3F330F45-19CC-4FEC-ADD5-E9BF94AF98B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99" y="839"/>
                    <a:ext cx="1281" cy="496"/>
                    <a:chOff x="999" y="839"/>
                    <a:chExt cx="1281" cy="496"/>
                  </a:xfrm>
                </p:grpSpPr>
                <p:sp>
                  <p:nvSpPr>
                    <p:cNvPr id="48" name="AutoShape 6">
                      <a:hlinkClick r:id="rId4" action="ppaction://hlinkpres?slideindex=1&amp;slidetitle="/>
                      <a:extLst>
                        <a:ext uri="{FF2B5EF4-FFF2-40B4-BE49-F238E27FC236}">
                          <a16:creationId xmlns:a16="http://schemas.microsoft.com/office/drawing/2014/main" id="{775494D1-6693-403A-B0EA-AD16C424B79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999" y="839"/>
                      <a:ext cx="1281" cy="496"/>
                    </a:xfrm>
                    <a:prstGeom prst="roundRect">
                      <a:avLst>
                        <a:gd name="adj" fmla="val 11921"/>
                      </a:avLst>
                    </a:prstGeom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gamma/>
                            <a:shade val="69804"/>
                            <a:invGamma/>
                          </a:schemeClr>
                        </a:gs>
                      </a:gsLst>
                      <a:lin ang="5400000" scaled="1"/>
                    </a:gradFill>
                    <a:ln w="3810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Unit 3</a:t>
                      </a:r>
                    </a:p>
                  </p:txBody>
                </p:sp>
                <p:sp>
                  <p:nvSpPr>
                    <p:cNvPr id="49" name="Freeform 7">
                      <a:hlinkClick r:id="rId4" action="ppaction://hlinkpres?slideindex=1&amp;slidetitle="/>
                      <a:extLst>
                        <a:ext uri="{FF2B5EF4-FFF2-40B4-BE49-F238E27FC236}">
                          <a16:creationId xmlns:a16="http://schemas.microsoft.com/office/drawing/2014/main" id="{66B94208-E809-496E-A413-EBF75FCC946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047" y="912"/>
                      <a:ext cx="383" cy="373"/>
                    </a:xfrm>
                    <a:custGeom>
                      <a:avLst/>
                      <a:gdLst>
                        <a:gd name="T0" fmla="*/ 118 w 596"/>
                        <a:gd name="T1" fmla="*/ 0 h 598"/>
                        <a:gd name="T2" fmla="*/ 0 w 596"/>
                        <a:gd name="T3" fmla="*/ 118 h 598"/>
                        <a:gd name="T4" fmla="*/ 0 w 596"/>
                        <a:gd name="T5" fmla="*/ 589 h 598"/>
                        <a:gd name="T6" fmla="*/ 161 w 596"/>
                        <a:gd name="T7" fmla="*/ 174 h 598"/>
                        <a:gd name="T8" fmla="*/ 589 w 596"/>
                        <a:gd name="T9" fmla="*/ 0 h 598"/>
                        <a:gd name="T10" fmla="*/ 118 w 596"/>
                        <a:gd name="T11" fmla="*/ 0 h 59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596" h="598">
                          <a:moveTo>
                            <a:pt x="118" y="0"/>
                          </a:moveTo>
                          <a:cubicBezTo>
                            <a:pt x="53" y="0"/>
                            <a:pt x="0" y="53"/>
                            <a:pt x="0" y="118"/>
                          </a:cubicBezTo>
                          <a:lnTo>
                            <a:pt x="0" y="589"/>
                          </a:lnTo>
                          <a:cubicBezTo>
                            <a:pt x="27" y="598"/>
                            <a:pt x="12" y="309"/>
                            <a:pt x="161" y="174"/>
                          </a:cubicBezTo>
                          <a:cubicBezTo>
                            <a:pt x="310" y="39"/>
                            <a:pt x="596" y="29"/>
                            <a:pt x="589" y="0"/>
                          </a:cubicBezTo>
                          <a:lnTo>
                            <a:pt x="118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chemeClr val="accent1">
                            <a:gamma/>
                            <a:tint val="54510"/>
                            <a:invGamma/>
                          </a:schemeClr>
                        </a:gs>
                        <a:gs pos="50000">
                          <a:schemeClr val="accent1">
                            <a:alpha val="0"/>
                          </a:schemeClr>
                        </a:gs>
                        <a:gs pos="100000">
                          <a:schemeClr val="accent1">
                            <a:gamma/>
                            <a:tint val="54510"/>
                            <a:invGamma/>
                          </a:schemeClr>
                        </a:gs>
                      </a:gsLst>
                      <a:lin ang="27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p:txBody>
                </p:sp>
              </p:grpSp>
            </p:grpSp>
            <p:grpSp>
              <p:nvGrpSpPr>
                <p:cNvPr id="36" name="Group 17">
                  <a:extLst>
                    <a:ext uri="{FF2B5EF4-FFF2-40B4-BE49-F238E27FC236}">
                      <a16:creationId xmlns:a16="http://schemas.microsoft.com/office/drawing/2014/main" id="{3E89DACE-5F7C-432A-916B-41693C031CF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8591" y="4137878"/>
                  <a:ext cx="3134798" cy="487882"/>
                  <a:chOff x="912" y="2586"/>
                  <a:chExt cx="3231" cy="590"/>
                </a:xfrm>
              </p:grpSpPr>
              <p:sp>
                <p:nvSpPr>
                  <p:cNvPr id="41" name="AutoShape 18">
                    <a:hlinkClick r:id="rId5" action="ppaction://hlinkpres?slideindex=1&amp;slidetitle="/>
                    <a:extLst>
                      <a:ext uri="{FF2B5EF4-FFF2-40B4-BE49-F238E27FC236}">
                        <a16:creationId xmlns:a16="http://schemas.microsoft.com/office/drawing/2014/main" id="{57B5B360-275F-4511-8D6A-41475C02D36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912" y="2586"/>
                    <a:ext cx="3231" cy="590"/>
                  </a:xfrm>
                  <a:prstGeom prst="roundRect">
                    <a:avLst>
                      <a:gd name="adj" fmla="val 10889"/>
                    </a:avLst>
                  </a:prstGeom>
                  <a:gradFill rotWithShape="1">
                    <a:gsLst>
                      <a:gs pos="0">
                        <a:srgbClr val="DDDDDD"/>
                      </a:gs>
                      <a:gs pos="50000">
                        <a:srgbClr val="DDDDDD">
                          <a:gamma/>
                          <a:tint val="48627"/>
                          <a:invGamma/>
                        </a:srgbClr>
                      </a:gs>
                      <a:gs pos="100000">
                        <a:srgbClr val="DDDDDD"/>
                      </a:gs>
                    </a:gsLst>
                    <a:lin ang="2700000" scaled="1"/>
                  </a:gradFill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  <a:effectLst>
                    <a:outerShdw dist="135003" dir="2928844" algn="ctr" rotWithShape="0">
                      <a:srgbClr val="000000">
                        <a:alpha val="50000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>
                      <a:latin typeface="TH SarabunPSK" panose="020B0500040200020003" pitchFamily="34" charset="-34"/>
                      <a:cs typeface="TH SarabunPSK" panose="020B0500040200020003" pitchFamily="34" charset="-34"/>
                    </a:endParaRPr>
                  </a:p>
                </p:txBody>
              </p:sp>
              <p:grpSp>
                <p:nvGrpSpPr>
                  <p:cNvPr id="42" name="Group 19">
                    <a:extLst>
                      <a:ext uri="{FF2B5EF4-FFF2-40B4-BE49-F238E27FC236}">
                        <a16:creationId xmlns:a16="http://schemas.microsoft.com/office/drawing/2014/main" id="{08F26CB9-1D57-424D-A8F7-883058D7138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99" y="2657"/>
                    <a:ext cx="1116" cy="484"/>
                    <a:chOff x="999" y="2657"/>
                    <a:chExt cx="1116" cy="484"/>
                  </a:xfrm>
                </p:grpSpPr>
                <p:sp>
                  <p:nvSpPr>
                    <p:cNvPr id="44" name="AutoShape 20">
                      <a:hlinkClick r:id="rId5" action="ppaction://hlinkpres?slideindex=1&amp;slidetitle="/>
                      <a:extLst>
                        <a:ext uri="{FF2B5EF4-FFF2-40B4-BE49-F238E27FC236}">
                          <a16:creationId xmlns:a16="http://schemas.microsoft.com/office/drawing/2014/main" id="{0E4C9134-291D-402E-BE5E-8346BF6C74D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999" y="2657"/>
                      <a:ext cx="1116" cy="484"/>
                    </a:xfrm>
                    <a:prstGeom prst="roundRect">
                      <a:avLst>
                        <a:gd name="adj" fmla="val 11921"/>
                      </a:avLst>
                    </a:prstGeom>
                    <a:gradFill rotWithShape="1">
                      <a:gsLst>
                        <a:gs pos="0">
                          <a:schemeClr val="folHlink">
                            <a:gamma/>
                            <a:tint val="63529"/>
                            <a:invGamma/>
                          </a:schemeClr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3810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Unit 4</a:t>
                      </a:r>
                    </a:p>
                  </p:txBody>
                </p:sp>
                <p:sp>
                  <p:nvSpPr>
                    <p:cNvPr id="45" name="Freeform 21">
                      <a:hlinkClick r:id="rId5" action="ppaction://hlinkpres?slideindex=1&amp;slidetitle="/>
                      <a:extLst>
                        <a:ext uri="{FF2B5EF4-FFF2-40B4-BE49-F238E27FC236}">
                          <a16:creationId xmlns:a16="http://schemas.microsoft.com/office/drawing/2014/main" id="{7F6274D9-3CDE-49F4-A5C8-95BBA52095A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027" y="2695"/>
                      <a:ext cx="320" cy="312"/>
                    </a:xfrm>
                    <a:custGeom>
                      <a:avLst/>
                      <a:gdLst>
                        <a:gd name="T0" fmla="*/ 118 w 596"/>
                        <a:gd name="T1" fmla="*/ 0 h 598"/>
                        <a:gd name="T2" fmla="*/ 0 w 596"/>
                        <a:gd name="T3" fmla="*/ 118 h 598"/>
                        <a:gd name="T4" fmla="*/ 0 w 596"/>
                        <a:gd name="T5" fmla="*/ 589 h 598"/>
                        <a:gd name="T6" fmla="*/ 161 w 596"/>
                        <a:gd name="T7" fmla="*/ 174 h 598"/>
                        <a:gd name="T8" fmla="*/ 589 w 596"/>
                        <a:gd name="T9" fmla="*/ 0 h 598"/>
                        <a:gd name="T10" fmla="*/ 118 w 596"/>
                        <a:gd name="T11" fmla="*/ 0 h 59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596" h="598">
                          <a:moveTo>
                            <a:pt x="118" y="0"/>
                          </a:moveTo>
                          <a:cubicBezTo>
                            <a:pt x="53" y="0"/>
                            <a:pt x="0" y="53"/>
                            <a:pt x="0" y="118"/>
                          </a:cubicBezTo>
                          <a:lnTo>
                            <a:pt x="0" y="589"/>
                          </a:lnTo>
                          <a:cubicBezTo>
                            <a:pt x="27" y="598"/>
                            <a:pt x="12" y="309"/>
                            <a:pt x="161" y="174"/>
                          </a:cubicBezTo>
                          <a:cubicBezTo>
                            <a:pt x="310" y="39"/>
                            <a:pt x="596" y="29"/>
                            <a:pt x="589" y="0"/>
                          </a:cubicBezTo>
                          <a:lnTo>
                            <a:pt x="118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chemeClr val="folHlink">
                            <a:gamma/>
                            <a:tint val="48627"/>
                            <a:invGamma/>
                          </a:schemeClr>
                        </a:gs>
                        <a:gs pos="100000">
                          <a:schemeClr val="folHlink">
                            <a:alpha val="0"/>
                          </a:schemeClr>
                        </a:gs>
                      </a:gsLst>
                      <a:lin ang="27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p:txBody>
                </p:sp>
              </p:grpSp>
              <p:sp>
                <p:nvSpPr>
                  <p:cNvPr id="43" name="Text Box 23">
                    <a:hlinkClick r:id="rId5" action="ppaction://hlinkpres?slideindex=1&amp;slidetitle="/>
                    <a:extLst>
                      <a:ext uri="{FF2B5EF4-FFF2-40B4-BE49-F238E27FC236}">
                        <a16:creationId xmlns:a16="http://schemas.microsoft.com/office/drawing/2014/main" id="{62D851B3-0D9A-4A8A-A23D-28A120E72FD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gray">
                  <a:xfrm>
                    <a:off x="1872" y="2711"/>
                    <a:ext cx="1975" cy="44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eaLnBrk="0" hangingPunct="0"/>
                    <a:endParaRPr lang="en-US" altLang="en-US" dirty="0">
                      <a:solidFill>
                        <a:srgbClr val="000000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endParaRPr>
                  </a:p>
                </p:txBody>
              </p:sp>
            </p:grpSp>
            <p:sp>
              <p:nvSpPr>
                <p:cNvPr id="37" name="Text Box 23">
                  <a:hlinkClick r:id="rId2" action="ppaction://hlinkpres?slideindex=1&amp;slidetitle="/>
                  <a:extLst>
                    <a:ext uri="{FF2B5EF4-FFF2-40B4-BE49-F238E27FC236}">
                      <a16:creationId xmlns:a16="http://schemas.microsoft.com/office/drawing/2014/main" id="{45ACFF17-A375-4465-8B39-EE059031099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gray">
                <a:xfrm>
                  <a:off x="1641413" y="1966195"/>
                  <a:ext cx="1515394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eaLnBrk="0" hangingPunct="0"/>
                  <a:r>
                    <a:rPr lang="en-US" sz="2000" b="1" dirty="0">
                      <a:solidFill>
                        <a:schemeClr val="tx2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Going Abroad</a:t>
                  </a:r>
                </a:p>
              </p:txBody>
            </p:sp>
            <p:sp>
              <p:nvSpPr>
                <p:cNvPr id="38" name="Text Box 23">
                  <a:hlinkClick r:id="rId3" action="ppaction://hlinkpres?slideindex=1&amp;slidetitle="/>
                  <a:extLst>
                    <a:ext uri="{FF2B5EF4-FFF2-40B4-BE49-F238E27FC236}">
                      <a16:creationId xmlns:a16="http://schemas.microsoft.com/office/drawing/2014/main" id="{2CBAE9FA-9FE8-4DA4-8EAF-9D480E6C79B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gray">
                <a:xfrm>
                  <a:off x="1646985" y="2699230"/>
                  <a:ext cx="2717773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eaLnBrk="0" hangingPunct="0"/>
                  <a:r>
                    <a:rPr lang="en-US" sz="2000" b="1" dirty="0">
                      <a:solidFill>
                        <a:srgbClr val="00097C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Hotel and accommodation </a:t>
                  </a:r>
                </a:p>
              </p:txBody>
            </p:sp>
            <p:sp>
              <p:nvSpPr>
                <p:cNvPr id="39" name="Text Box 23">
                  <a:hlinkClick r:id="rId4" action="ppaction://hlinkpres?slideindex=1&amp;slidetitle="/>
                  <a:extLst>
                    <a:ext uri="{FF2B5EF4-FFF2-40B4-BE49-F238E27FC236}">
                      <a16:creationId xmlns:a16="http://schemas.microsoft.com/office/drawing/2014/main" id="{2ACE4414-3BA7-4BA6-9B3B-97830CD1B95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gray">
                <a:xfrm>
                  <a:off x="1635791" y="3453295"/>
                  <a:ext cx="2467441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eaLnBrk="0" hangingPunct="0"/>
                  <a:r>
                    <a:rPr lang="en-US" sz="2000" b="1" dirty="0">
                      <a:solidFill>
                        <a:srgbClr val="00097C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Directions and Location</a:t>
                  </a:r>
                </a:p>
              </p:txBody>
            </p:sp>
            <p:sp>
              <p:nvSpPr>
                <p:cNvPr id="40" name="Text Box 23">
                  <a:hlinkClick r:id="rId5" action="ppaction://hlinkpres?slideindex=1&amp;slidetitle="/>
                  <a:extLst>
                    <a:ext uri="{FF2B5EF4-FFF2-40B4-BE49-F238E27FC236}">
                      <a16:creationId xmlns:a16="http://schemas.microsoft.com/office/drawing/2014/main" id="{78BF599B-80FC-44D6-B8BA-3A68E693810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gray">
                <a:xfrm>
                  <a:off x="1635791" y="4199548"/>
                  <a:ext cx="1742531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eaLnBrk="0" hangingPunct="0"/>
                  <a:r>
                    <a:rPr lang="en-US" sz="2000" b="1" dirty="0">
                      <a:solidFill>
                        <a:srgbClr val="00097C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Telephone Calls </a:t>
                  </a:r>
                  <a:endParaRPr lang="en-US" altLang="en-US" sz="2000" b="1" dirty="0">
                    <a:solidFill>
                      <a:srgbClr val="00097C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5E1568CE-0317-4EC9-8548-490351AD0E96}"/>
                  </a:ext>
                </a:extLst>
              </p:cNvPr>
              <p:cNvGrpSpPr/>
              <p:nvPr/>
            </p:nvGrpSpPr>
            <p:grpSpPr>
              <a:xfrm>
                <a:off x="4656854" y="344746"/>
                <a:ext cx="3801456" cy="2814311"/>
                <a:chOff x="4601814" y="1804003"/>
                <a:chExt cx="3801456" cy="2814311"/>
              </a:xfrm>
            </p:grpSpPr>
            <p:grpSp>
              <p:nvGrpSpPr>
                <p:cNvPr id="7" name="Group 17">
                  <a:extLst>
                    <a:ext uri="{FF2B5EF4-FFF2-40B4-BE49-F238E27FC236}">
                      <a16:creationId xmlns:a16="http://schemas.microsoft.com/office/drawing/2014/main" id="{E3975A56-2FA1-442E-A586-2F2738F269A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601814" y="1804003"/>
                  <a:ext cx="3699784" cy="607785"/>
                  <a:chOff x="912" y="3161"/>
                  <a:chExt cx="3888" cy="735"/>
                </a:xfrm>
              </p:grpSpPr>
              <p:sp>
                <p:nvSpPr>
                  <p:cNvPr id="28" name="AutoShape 18">
                    <a:hlinkClick r:id="rId6" action="ppaction://hlinkpres?slideindex=1&amp;slidetitle="/>
                    <a:extLst>
                      <a:ext uri="{FF2B5EF4-FFF2-40B4-BE49-F238E27FC236}">
                        <a16:creationId xmlns:a16="http://schemas.microsoft.com/office/drawing/2014/main" id="{8FE4B218-66DF-48DD-9C3C-1F0C5FFEC27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912" y="3346"/>
                    <a:ext cx="2532" cy="550"/>
                  </a:xfrm>
                  <a:prstGeom prst="roundRect">
                    <a:avLst>
                      <a:gd name="adj" fmla="val 10889"/>
                    </a:avLst>
                  </a:prstGeom>
                  <a:gradFill rotWithShape="1">
                    <a:gsLst>
                      <a:gs pos="0">
                        <a:srgbClr val="DDDDDD"/>
                      </a:gs>
                      <a:gs pos="50000">
                        <a:srgbClr val="DDDDDD">
                          <a:gamma/>
                          <a:tint val="48627"/>
                          <a:invGamma/>
                        </a:srgbClr>
                      </a:gs>
                      <a:gs pos="100000">
                        <a:srgbClr val="DDDDDD"/>
                      </a:gs>
                    </a:gsLst>
                    <a:lin ang="2700000" scaled="1"/>
                  </a:gradFill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  <a:effectLst>
                    <a:outerShdw dist="135003" dir="2928844" algn="ctr" rotWithShape="0">
                      <a:srgbClr val="000000">
                        <a:alpha val="50000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 dirty="0">
                      <a:latin typeface="TH SarabunPSK" panose="020B0500040200020003" pitchFamily="34" charset="-34"/>
                      <a:cs typeface="TH SarabunPSK" panose="020B0500040200020003" pitchFamily="34" charset="-34"/>
                    </a:endParaRPr>
                  </a:p>
                </p:txBody>
              </p:sp>
              <p:grpSp>
                <p:nvGrpSpPr>
                  <p:cNvPr id="29" name="Group 19">
                    <a:extLst>
                      <a:ext uri="{FF2B5EF4-FFF2-40B4-BE49-F238E27FC236}">
                        <a16:creationId xmlns:a16="http://schemas.microsoft.com/office/drawing/2014/main" id="{11FD20E2-2E2A-4269-9A9E-97BE6920E84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99" y="3403"/>
                    <a:ext cx="1140" cy="475"/>
                    <a:chOff x="999" y="3403"/>
                    <a:chExt cx="1140" cy="475"/>
                  </a:xfrm>
                </p:grpSpPr>
                <p:sp>
                  <p:nvSpPr>
                    <p:cNvPr id="31" name="AutoShape 20">
                      <a:hlinkClick r:id="rId6" action="ppaction://hlinkpres?slideindex=1&amp;slidetitle="/>
                      <a:extLst>
                        <a:ext uri="{FF2B5EF4-FFF2-40B4-BE49-F238E27FC236}">
                          <a16:creationId xmlns:a16="http://schemas.microsoft.com/office/drawing/2014/main" id="{3E7C1EB0-9135-43D0-877C-74A8531AB90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999" y="3403"/>
                      <a:ext cx="1140" cy="475"/>
                    </a:xfrm>
                    <a:prstGeom prst="roundRect">
                      <a:avLst>
                        <a:gd name="adj" fmla="val 11921"/>
                      </a:avLst>
                    </a:prstGeom>
                    <a:gradFill rotWithShape="1">
                      <a:gsLst>
                        <a:gs pos="0">
                          <a:schemeClr val="folHlink">
                            <a:gamma/>
                            <a:tint val="63529"/>
                            <a:invGamma/>
                          </a:schemeClr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3810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Unit 5</a:t>
                      </a:r>
                    </a:p>
                  </p:txBody>
                </p:sp>
                <p:sp>
                  <p:nvSpPr>
                    <p:cNvPr id="32" name="Freeform 21">
                      <a:hlinkClick r:id="rId7" action="ppaction://hlinkpres?slideindex=1&amp;slidetitle="/>
                      <a:extLst>
                        <a:ext uri="{FF2B5EF4-FFF2-40B4-BE49-F238E27FC236}">
                          <a16:creationId xmlns:a16="http://schemas.microsoft.com/office/drawing/2014/main" id="{8F3E5337-E38F-4659-8236-F9782AA330A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032" y="3439"/>
                      <a:ext cx="175" cy="285"/>
                    </a:xfrm>
                    <a:custGeom>
                      <a:avLst/>
                      <a:gdLst>
                        <a:gd name="T0" fmla="*/ 118 w 596"/>
                        <a:gd name="T1" fmla="*/ 0 h 598"/>
                        <a:gd name="T2" fmla="*/ 0 w 596"/>
                        <a:gd name="T3" fmla="*/ 118 h 598"/>
                        <a:gd name="T4" fmla="*/ 0 w 596"/>
                        <a:gd name="T5" fmla="*/ 589 h 598"/>
                        <a:gd name="T6" fmla="*/ 161 w 596"/>
                        <a:gd name="T7" fmla="*/ 174 h 598"/>
                        <a:gd name="T8" fmla="*/ 589 w 596"/>
                        <a:gd name="T9" fmla="*/ 0 h 598"/>
                        <a:gd name="T10" fmla="*/ 118 w 596"/>
                        <a:gd name="T11" fmla="*/ 0 h 59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596" h="598">
                          <a:moveTo>
                            <a:pt x="118" y="0"/>
                          </a:moveTo>
                          <a:cubicBezTo>
                            <a:pt x="53" y="0"/>
                            <a:pt x="0" y="53"/>
                            <a:pt x="0" y="118"/>
                          </a:cubicBezTo>
                          <a:lnTo>
                            <a:pt x="0" y="589"/>
                          </a:lnTo>
                          <a:cubicBezTo>
                            <a:pt x="27" y="598"/>
                            <a:pt x="12" y="309"/>
                            <a:pt x="161" y="174"/>
                          </a:cubicBezTo>
                          <a:cubicBezTo>
                            <a:pt x="310" y="39"/>
                            <a:pt x="596" y="29"/>
                            <a:pt x="589" y="0"/>
                          </a:cubicBezTo>
                          <a:lnTo>
                            <a:pt x="118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chemeClr val="folHlink">
                            <a:gamma/>
                            <a:tint val="48627"/>
                            <a:invGamma/>
                          </a:schemeClr>
                        </a:gs>
                        <a:gs pos="100000">
                          <a:schemeClr val="folHlink">
                            <a:alpha val="0"/>
                          </a:schemeClr>
                        </a:gs>
                      </a:gsLst>
                      <a:lin ang="27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p:txBody>
                </p:sp>
              </p:grpSp>
              <p:sp>
                <p:nvSpPr>
                  <p:cNvPr id="30" name="Text Box 23">
                    <a:extLst>
                      <a:ext uri="{FF2B5EF4-FFF2-40B4-BE49-F238E27FC236}">
                        <a16:creationId xmlns:a16="http://schemas.microsoft.com/office/drawing/2014/main" id="{58A4E3B8-8B53-44F7-94FF-12D322C82EF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gray">
                  <a:xfrm>
                    <a:off x="1872" y="3161"/>
                    <a:ext cx="2928" cy="44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eaLnBrk="0" hangingPunct="0"/>
                    <a:endParaRPr lang="en-US" altLang="en-US" dirty="0">
                      <a:solidFill>
                        <a:srgbClr val="000000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endParaRPr>
                  </a:p>
                </p:txBody>
              </p:sp>
            </p:grpSp>
            <p:grpSp>
              <p:nvGrpSpPr>
                <p:cNvPr id="8" name="Group 3">
                  <a:extLst>
                    <a:ext uri="{FF2B5EF4-FFF2-40B4-BE49-F238E27FC236}">
                      <a16:creationId xmlns:a16="http://schemas.microsoft.com/office/drawing/2014/main" id="{ABDE35CE-0430-449B-9E4A-002BC3E1868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601814" y="2635344"/>
                  <a:ext cx="2717847" cy="489535"/>
                  <a:chOff x="912" y="1008"/>
                  <a:chExt cx="3185" cy="592"/>
                </a:xfrm>
              </p:grpSpPr>
              <p:sp>
                <p:nvSpPr>
                  <p:cNvPr id="24" name="AutoShape 4">
                    <a:hlinkClick r:id="rId8" action="ppaction://hlinkpres?slideindex=1&amp;slidetitle="/>
                    <a:extLst>
                      <a:ext uri="{FF2B5EF4-FFF2-40B4-BE49-F238E27FC236}">
                        <a16:creationId xmlns:a16="http://schemas.microsoft.com/office/drawing/2014/main" id="{9086E3BD-60AA-4B65-9E2B-772E0025B53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912" y="1008"/>
                    <a:ext cx="3185" cy="592"/>
                  </a:xfrm>
                  <a:prstGeom prst="roundRect">
                    <a:avLst>
                      <a:gd name="adj" fmla="val 10889"/>
                    </a:avLst>
                  </a:prstGeom>
                  <a:gradFill rotWithShape="1">
                    <a:gsLst>
                      <a:gs pos="0">
                        <a:srgbClr val="DDDDDD"/>
                      </a:gs>
                      <a:gs pos="50000">
                        <a:srgbClr val="DDDDDD">
                          <a:gamma/>
                          <a:tint val="36471"/>
                          <a:invGamma/>
                        </a:srgbClr>
                      </a:gs>
                      <a:gs pos="100000">
                        <a:srgbClr val="DDDDDD"/>
                      </a:gs>
                    </a:gsLst>
                    <a:lin ang="2700000" scaled="1"/>
                  </a:gradFill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  <a:effectLst>
                    <a:outerShdw dist="135003" dir="2928844" algn="ctr" rotWithShape="0">
                      <a:srgbClr val="000000">
                        <a:alpha val="50000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>
                      <a:latin typeface="TH SarabunPSK" panose="020B0500040200020003" pitchFamily="34" charset="-34"/>
                      <a:cs typeface="TH SarabunPSK" panose="020B0500040200020003" pitchFamily="34" charset="-34"/>
                    </a:endParaRPr>
                  </a:p>
                </p:txBody>
              </p:sp>
              <p:grpSp>
                <p:nvGrpSpPr>
                  <p:cNvPr id="25" name="Group 5">
                    <a:extLst>
                      <a:ext uri="{FF2B5EF4-FFF2-40B4-BE49-F238E27FC236}">
                        <a16:creationId xmlns:a16="http://schemas.microsoft.com/office/drawing/2014/main" id="{BC583BEE-4EDB-434B-ACD1-1BD49CC8C74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99" y="1079"/>
                    <a:ext cx="1281" cy="484"/>
                    <a:chOff x="999" y="1079"/>
                    <a:chExt cx="1281" cy="484"/>
                  </a:xfrm>
                </p:grpSpPr>
                <p:sp>
                  <p:nvSpPr>
                    <p:cNvPr id="26" name="AutoShape 6">
                      <a:hlinkClick r:id="rId8" action="ppaction://hlinkpres?slideindex=1&amp;slidetitle="/>
                      <a:extLst>
                        <a:ext uri="{FF2B5EF4-FFF2-40B4-BE49-F238E27FC236}">
                          <a16:creationId xmlns:a16="http://schemas.microsoft.com/office/drawing/2014/main" id="{495E7C77-A663-4B8A-A439-6088A2C0CB9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999" y="1079"/>
                      <a:ext cx="1281" cy="484"/>
                    </a:xfrm>
                    <a:prstGeom prst="roundRect">
                      <a:avLst>
                        <a:gd name="adj" fmla="val 11921"/>
                      </a:avLst>
                    </a:prstGeom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gamma/>
                            <a:shade val="69804"/>
                            <a:invGamma/>
                          </a:schemeClr>
                        </a:gs>
                      </a:gsLst>
                      <a:lin ang="5400000" scaled="1"/>
                    </a:gradFill>
                    <a:ln w="3810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Unit 6</a:t>
                      </a:r>
                    </a:p>
                  </p:txBody>
                </p:sp>
                <p:sp>
                  <p:nvSpPr>
                    <p:cNvPr id="27" name="Freeform 7">
                      <a:hlinkClick r:id="rId8" action="ppaction://hlinkpres?slideindex=1&amp;slidetitle="/>
                      <a:extLst>
                        <a:ext uri="{FF2B5EF4-FFF2-40B4-BE49-F238E27FC236}">
                          <a16:creationId xmlns:a16="http://schemas.microsoft.com/office/drawing/2014/main" id="{08372BD6-A649-4000-B0DF-8C43FFE4D45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036" y="1116"/>
                      <a:ext cx="383" cy="373"/>
                    </a:xfrm>
                    <a:custGeom>
                      <a:avLst/>
                      <a:gdLst>
                        <a:gd name="T0" fmla="*/ 118 w 596"/>
                        <a:gd name="T1" fmla="*/ 0 h 598"/>
                        <a:gd name="T2" fmla="*/ 0 w 596"/>
                        <a:gd name="T3" fmla="*/ 118 h 598"/>
                        <a:gd name="T4" fmla="*/ 0 w 596"/>
                        <a:gd name="T5" fmla="*/ 589 h 598"/>
                        <a:gd name="T6" fmla="*/ 161 w 596"/>
                        <a:gd name="T7" fmla="*/ 174 h 598"/>
                        <a:gd name="T8" fmla="*/ 589 w 596"/>
                        <a:gd name="T9" fmla="*/ 0 h 598"/>
                        <a:gd name="T10" fmla="*/ 118 w 596"/>
                        <a:gd name="T11" fmla="*/ 0 h 59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596" h="598">
                          <a:moveTo>
                            <a:pt x="118" y="0"/>
                          </a:moveTo>
                          <a:cubicBezTo>
                            <a:pt x="53" y="0"/>
                            <a:pt x="0" y="53"/>
                            <a:pt x="0" y="118"/>
                          </a:cubicBezTo>
                          <a:lnTo>
                            <a:pt x="0" y="589"/>
                          </a:lnTo>
                          <a:cubicBezTo>
                            <a:pt x="27" y="598"/>
                            <a:pt x="12" y="309"/>
                            <a:pt x="161" y="174"/>
                          </a:cubicBezTo>
                          <a:cubicBezTo>
                            <a:pt x="310" y="39"/>
                            <a:pt x="596" y="29"/>
                            <a:pt x="589" y="0"/>
                          </a:cubicBezTo>
                          <a:lnTo>
                            <a:pt x="118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chemeClr val="accent1">
                            <a:gamma/>
                            <a:tint val="54510"/>
                            <a:invGamma/>
                          </a:schemeClr>
                        </a:gs>
                        <a:gs pos="50000">
                          <a:schemeClr val="accent1">
                            <a:alpha val="0"/>
                          </a:schemeClr>
                        </a:gs>
                        <a:gs pos="100000">
                          <a:schemeClr val="accent1">
                            <a:gamma/>
                            <a:tint val="54510"/>
                            <a:invGamma/>
                          </a:schemeClr>
                        </a:gs>
                      </a:gsLst>
                      <a:lin ang="27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p:txBody>
                </p:sp>
              </p:grpSp>
            </p:grpSp>
            <p:grpSp>
              <p:nvGrpSpPr>
                <p:cNvPr id="9" name="Group 17">
                  <a:extLst>
                    <a:ext uri="{FF2B5EF4-FFF2-40B4-BE49-F238E27FC236}">
                      <a16:creationId xmlns:a16="http://schemas.microsoft.com/office/drawing/2014/main" id="{4A6EBCA6-EFA5-4FE2-B6B9-184F52920C1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601814" y="3362502"/>
                  <a:ext cx="3079277" cy="680554"/>
                  <a:chOff x="912" y="2785"/>
                  <a:chExt cx="2844" cy="823"/>
                </a:xfrm>
              </p:grpSpPr>
              <p:sp>
                <p:nvSpPr>
                  <p:cNvPr id="19" name="AutoShape 18">
                    <a:hlinkClick r:id="rId9" action="ppaction://hlinkpres?slideindex=1&amp;slidetitle="/>
                    <a:extLst>
                      <a:ext uri="{FF2B5EF4-FFF2-40B4-BE49-F238E27FC236}">
                        <a16:creationId xmlns:a16="http://schemas.microsoft.com/office/drawing/2014/main" id="{30FE461F-400E-4B65-8B89-52404D94186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912" y="2785"/>
                    <a:ext cx="2844" cy="590"/>
                  </a:xfrm>
                  <a:prstGeom prst="roundRect">
                    <a:avLst>
                      <a:gd name="adj" fmla="val 10889"/>
                    </a:avLst>
                  </a:prstGeom>
                  <a:gradFill rotWithShape="1">
                    <a:gsLst>
                      <a:gs pos="0">
                        <a:srgbClr val="DDDDDD"/>
                      </a:gs>
                      <a:gs pos="50000">
                        <a:srgbClr val="DDDDDD">
                          <a:gamma/>
                          <a:tint val="48627"/>
                          <a:invGamma/>
                        </a:srgbClr>
                      </a:gs>
                      <a:gs pos="100000">
                        <a:srgbClr val="DDDDDD"/>
                      </a:gs>
                    </a:gsLst>
                    <a:lin ang="2700000" scaled="1"/>
                  </a:gradFill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  <a:effectLst>
                    <a:outerShdw dist="135003" dir="2928844" algn="ctr" rotWithShape="0">
                      <a:srgbClr val="000000">
                        <a:alpha val="50000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>
                      <a:latin typeface="TH SarabunPSK" panose="020B0500040200020003" pitchFamily="34" charset="-34"/>
                      <a:cs typeface="TH SarabunPSK" panose="020B0500040200020003" pitchFamily="34" charset="-34"/>
                    </a:endParaRPr>
                  </a:p>
                </p:txBody>
              </p:sp>
              <p:grpSp>
                <p:nvGrpSpPr>
                  <p:cNvPr id="20" name="Group 19">
                    <a:extLst>
                      <a:ext uri="{FF2B5EF4-FFF2-40B4-BE49-F238E27FC236}">
                        <a16:creationId xmlns:a16="http://schemas.microsoft.com/office/drawing/2014/main" id="{C13FABB3-D507-405D-9485-8C82DEEA5D7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99" y="2856"/>
                    <a:ext cx="991" cy="482"/>
                    <a:chOff x="999" y="2856"/>
                    <a:chExt cx="991" cy="482"/>
                  </a:xfrm>
                </p:grpSpPr>
                <p:sp>
                  <p:nvSpPr>
                    <p:cNvPr id="22" name="AutoShape 20">
                      <a:hlinkClick r:id="rId9" action="ppaction://hlinkpres?slideindex=1&amp;slidetitle="/>
                      <a:extLst>
                        <a:ext uri="{FF2B5EF4-FFF2-40B4-BE49-F238E27FC236}">
                          <a16:creationId xmlns:a16="http://schemas.microsoft.com/office/drawing/2014/main" id="{3073043B-C937-4342-9174-D63009B8A3E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999" y="2856"/>
                      <a:ext cx="991" cy="482"/>
                    </a:xfrm>
                    <a:prstGeom prst="roundRect">
                      <a:avLst>
                        <a:gd name="adj" fmla="val 11921"/>
                      </a:avLst>
                    </a:prstGeom>
                    <a:gradFill rotWithShape="1">
                      <a:gsLst>
                        <a:gs pos="0">
                          <a:schemeClr val="folHlink">
                            <a:gamma/>
                            <a:tint val="63529"/>
                            <a:invGamma/>
                          </a:schemeClr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3810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Unit 7</a:t>
                      </a:r>
                    </a:p>
                  </p:txBody>
                </p:sp>
                <p:sp>
                  <p:nvSpPr>
                    <p:cNvPr id="23" name="Freeform 21">
                      <a:hlinkClick r:id="rId9" action="ppaction://hlinkpres?slideindex=1&amp;slidetitle="/>
                      <a:extLst>
                        <a:ext uri="{FF2B5EF4-FFF2-40B4-BE49-F238E27FC236}">
                          <a16:creationId xmlns:a16="http://schemas.microsoft.com/office/drawing/2014/main" id="{3A8106EF-0050-45DE-97CE-68399A8F5A8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029" y="2903"/>
                      <a:ext cx="311" cy="303"/>
                    </a:xfrm>
                    <a:custGeom>
                      <a:avLst/>
                      <a:gdLst>
                        <a:gd name="T0" fmla="*/ 118 w 596"/>
                        <a:gd name="T1" fmla="*/ 0 h 598"/>
                        <a:gd name="T2" fmla="*/ 0 w 596"/>
                        <a:gd name="T3" fmla="*/ 118 h 598"/>
                        <a:gd name="T4" fmla="*/ 0 w 596"/>
                        <a:gd name="T5" fmla="*/ 589 h 598"/>
                        <a:gd name="T6" fmla="*/ 161 w 596"/>
                        <a:gd name="T7" fmla="*/ 174 h 598"/>
                        <a:gd name="T8" fmla="*/ 589 w 596"/>
                        <a:gd name="T9" fmla="*/ 0 h 598"/>
                        <a:gd name="T10" fmla="*/ 118 w 596"/>
                        <a:gd name="T11" fmla="*/ 0 h 59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596" h="598">
                          <a:moveTo>
                            <a:pt x="118" y="0"/>
                          </a:moveTo>
                          <a:cubicBezTo>
                            <a:pt x="53" y="0"/>
                            <a:pt x="0" y="53"/>
                            <a:pt x="0" y="118"/>
                          </a:cubicBezTo>
                          <a:lnTo>
                            <a:pt x="0" y="589"/>
                          </a:lnTo>
                          <a:cubicBezTo>
                            <a:pt x="27" y="598"/>
                            <a:pt x="12" y="309"/>
                            <a:pt x="161" y="174"/>
                          </a:cubicBezTo>
                          <a:cubicBezTo>
                            <a:pt x="310" y="39"/>
                            <a:pt x="596" y="29"/>
                            <a:pt x="589" y="0"/>
                          </a:cubicBezTo>
                          <a:lnTo>
                            <a:pt x="118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chemeClr val="folHlink">
                            <a:gamma/>
                            <a:tint val="48627"/>
                            <a:invGamma/>
                          </a:schemeClr>
                        </a:gs>
                        <a:gs pos="100000">
                          <a:schemeClr val="folHlink">
                            <a:alpha val="0"/>
                          </a:schemeClr>
                        </a:gs>
                      </a:gsLst>
                      <a:lin ang="27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p:txBody>
                </p:sp>
              </p:grpSp>
              <p:sp>
                <p:nvSpPr>
                  <p:cNvPr id="21" name="Text Box 23">
                    <a:extLst>
                      <a:ext uri="{FF2B5EF4-FFF2-40B4-BE49-F238E27FC236}">
                        <a16:creationId xmlns:a16="http://schemas.microsoft.com/office/drawing/2014/main" id="{A12C44E9-397E-41FB-902A-5DDCB868C82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gray">
                  <a:xfrm>
                    <a:off x="1872" y="3161"/>
                    <a:ext cx="1884" cy="44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eaLnBrk="0" hangingPunct="0"/>
                    <a:endParaRPr lang="en-US" altLang="en-US" dirty="0">
                      <a:solidFill>
                        <a:srgbClr val="000000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endParaRPr>
                  </a:p>
                </p:txBody>
              </p:sp>
            </p:grpSp>
            <p:grpSp>
              <p:nvGrpSpPr>
                <p:cNvPr id="10" name="Group 3">
                  <a:extLst>
                    <a:ext uri="{FF2B5EF4-FFF2-40B4-BE49-F238E27FC236}">
                      <a16:creationId xmlns:a16="http://schemas.microsoft.com/office/drawing/2014/main" id="{62DF5F3B-302C-48AA-8BE4-027AF60B2D9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601814" y="4130432"/>
                  <a:ext cx="3801456" cy="487882"/>
                  <a:chOff x="912" y="549"/>
                  <a:chExt cx="3511" cy="590"/>
                </a:xfrm>
              </p:grpSpPr>
              <p:sp>
                <p:nvSpPr>
                  <p:cNvPr id="15" name="AutoShape 4">
                    <a:hlinkClick r:id="rId10" action="ppaction://hlinkpres?slideindex=1&amp;slidetitle="/>
                    <a:extLst>
                      <a:ext uri="{FF2B5EF4-FFF2-40B4-BE49-F238E27FC236}">
                        <a16:creationId xmlns:a16="http://schemas.microsoft.com/office/drawing/2014/main" id="{77355D70-D06D-4F14-97FD-795C8E03E6D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912" y="549"/>
                    <a:ext cx="3511" cy="590"/>
                  </a:xfrm>
                  <a:prstGeom prst="roundRect">
                    <a:avLst>
                      <a:gd name="adj" fmla="val 10889"/>
                    </a:avLst>
                  </a:prstGeom>
                  <a:gradFill rotWithShape="1">
                    <a:gsLst>
                      <a:gs pos="0">
                        <a:srgbClr val="DDDDDD"/>
                      </a:gs>
                      <a:gs pos="50000">
                        <a:srgbClr val="DDDDDD">
                          <a:gamma/>
                          <a:tint val="36471"/>
                          <a:invGamma/>
                        </a:srgbClr>
                      </a:gs>
                      <a:gs pos="100000">
                        <a:srgbClr val="DDDDDD"/>
                      </a:gs>
                    </a:gsLst>
                    <a:lin ang="2700000" scaled="1"/>
                  </a:gradFill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  <a:effectLst>
                    <a:outerShdw dist="135003" dir="2928844" algn="ctr" rotWithShape="0">
                      <a:srgbClr val="000000">
                        <a:alpha val="50000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>
                      <a:latin typeface="TH SarabunPSK" panose="020B0500040200020003" pitchFamily="34" charset="-34"/>
                      <a:cs typeface="TH SarabunPSK" panose="020B0500040200020003" pitchFamily="34" charset="-34"/>
                    </a:endParaRPr>
                  </a:p>
                </p:txBody>
              </p:sp>
              <p:grpSp>
                <p:nvGrpSpPr>
                  <p:cNvPr id="16" name="Group 5">
                    <a:extLst>
                      <a:ext uri="{FF2B5EF4-FFF2-40B4-BE49-F238E27FC236}">
                        <a16:creationId xmlns:a16="http://schemas.microsoft.com/office/drawing/2014/main" id="{2A9176B2-DEC0-47D7-83C2-71DEEFDFDE2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07" y="600"/>
                    <a:ext cx="986" cy="479"/>
                    <a:chOff x="1007" y="600"/>
                    <a:chExt cx="986" cy="479"/>
                  </a:xfrm>
                </p:grpSpPr>
                <p:sp>
                  <p:nvSpPr>
                    <p:cNvPr id="17" name="AutoShape 6">
                      <a:hlinkClick r:id="rId10" action="ppaction://hlinkpres?slideindex=1&amp;slidetitle="/>
                      <a:extLst>
                        <a:ext uri="{FF2B5EF4-FFF2-40B4-BE49-F238E27FC236}">
                          <a16:creationId xmlns:a16="http://schemas.microsoft.com/office/drawing/2014/main" id="{AC80F63E-6853-4B8F-8766-3AC191D4559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1007" y="600"/>
                      <a:ext cx="986" cy="479"/>
                    </a:xfrm>
                    <a:prstGeom prst="roundRect">
                      <a:avLst>
                        <a:gd name="adj" fmla="val 11921"/>
                      </a:avLst>
                    </a:prstGeom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gamma/>
                            <a:shade val="69804"/>
                            <a:invGamma/>
                          </a:schemeClr>
                        </a:gs>
                      </a:gsLst>
                      <a:lin ang="5400000" scaled="1"/>
                    </a:gradFill>
                    <a:ln w="3810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Unit 8</a:t>
                      </a:r>
                    </a:p>
                  </p:txBody>
                </p:sp>
                <p:sp>
                  <p:nvSpPr>
                    <p:cNvPr id="18" name="Freeform 7">
                      <a:hlinkClick r:id="rId10" action="ppaction://hlinkpres?slideindex=1&amp;slidetitle="/>
                      <a:extLst>
                        <a:ext uri="{FF2B5EF4-FFF2-40B4-BE49-F238E27FC236}">
                          <a16:creationId xmlns:a16="http://schemas.microsoft.com/office/drawing/2014/main" id="{3D69B974-D112-4462-BBFB-FB51D689DE4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028" y="652"/>
                      <a:ext cx="347" cy="338"/>
                    </a:xfrm>
                    <a:custGeom>
                      <a:avLst/>
                      <a:gdLst>
                        <a:gd name="T0" fmla="*/ 118 w 596"/>
                        <a:gd name="T1" fmla="*/ 0 h 598"/>
                        <a:gd name="T2" fmla="*/ 0 w 596"/>
                        <a:gd name="T3" fmla="*/ 118 h 598"/>
                        <a:gd name="T4" fmla="*/ 0 w 596"/>
                        <a:gd name="T5" fmla="*/ 589 h 598"/>
                        <a:gd name="T6" fmla="*/ 161 w 596"/>
                        <a:gd name="T7" fmla="*/ 174 h 598"/>
                        <a:gd name="T8" fmla="*/ 589 w 596"/>
                        <a:gd name="T9" fmla="*/ 0 h 598"/>
                        <a:gd name="T10" fmla="*/ 118 w 596"/>
                        <a:gd name="T11" fmla="*/ 0 h 59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596" h="598">
                          <a:moveTo>
                            <a:pt x="118" y="0"/>
                          </a:moveTo>
                          <a:cubicBezTo>
                            <a:pt x="53" y="0"/>
                            <a:pt x="0" y="53"/>
                            <a:pt x="0" y="118"/>
                          </a:cubicBezTo>
                          <a:lnTo>
                            <a:pt x="0" y="589"/>
                          </a:lnTo>
                          <a:cubicBezTo>
                            <a:pt x="27" y="598"/>
                            <a:pt x="12" y="309"/>
                            <a:pt x="161" y="174"/>
                          </a:cubicBezTo>
                          <a:cubicBezTo>
                            <a:pt x="310" y="39"/>
                            <a:pt x="596" y="29"/>
                            <a:pt x="589" y="0"/>
                          </a:cubicBezTo>
                          <a:lnTo>
                            <a:pt x="118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chemeClr val="accent1">
                            <a:gamma/>
                            <a:tint val="54510"/>
                            <a:invGamma/>
                          </a:schemeClr>
                        </a:gs>
                        <a:gs pos="50000">
                          <a:schemeClr val="accent1">
                            <a:alpha val="0"/>
                          </a:schemeClr>
                        </a:gs>
                        <a:gs pos="100000">
                          <a:schemeClr val="accent1">
                            <a:gamma/>
                            <a:tint val="54510"/>
                            <a:invGamma/>
                          </a:schemeClr>
                        </a:gs>
                      </a:gsLst>
                      <a:lin ang="27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p:txBody>
                </p:sp>
              </p:grpSp>
            </p:grpSp>
            <p:sp>
              <p:nvSpPr>
                <p:cNvPr id="11" name="Text Box 23">
                  <a:hlinkClick r:id="rId6" action="ppaction://hlinkpres?slideindex=1&amp;slidetitle="/>
                  <a:extLst>
                    <a:ext uri="{FF2B5EF4-FFF2-40B4-BE49-F238E27FC236}">
                      <a16:creationId xmlns:a16="http://schemas.microsoft.com/office/drawing/2014/main" id="{90CC7020-AA9C-4598-8DAD-8D5CA3730E2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gray">
                <a:xfrm>
                  <a:off x="5776922" y="1977374"/>
                  <a:ext cx="1084815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eaLnBrk="0" hangingPunct="0"/>
                  <a:r>
                    <a:rPr lang="en-US" sz="2000" b="1" dirty="0">
                      <a:solidFill>
                        <a:srgbClr val="00097C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Shopping</a:t>
                  </a:r>
                  <a:endParaRPr lang="en-US" altLang="en-US" sz="2000" b="1" dirty="0">
                    <a:solidFill>
                      <a:srgbClr val="00097C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  <p:sp>
              <p:nvSpPr>
                <p:cNvPr id="12" name="Text Box 23">
                  <a:hlinkClick r:id="rId8" action="ppaction://hlinkpres?slideindex=1&amp;slidetitle="/>
                  <a:extLst>
                    <a:ext uri="{FF2B5EF4-FFF2-40B4-BE49-F238E27FC236}">
                      <a16:creationId xmlns:a16="http://schemas.microsoft.com/office/drawing/2014/main" id="{B0BDB41E-CD63-435F-AC48-C5B49D21AD4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gray">
                <a:xfrm>
                  <a:off x="5776922" y="2695445"/>
                  <a:ext cx="1429482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eaLnBrk="0" hangingPunct="0"/>
                  <a:r>
                    <a:rPr lang="en-US" sz="2000" b="1" dirty="0">
                      <a:solidFill>
                        <a:srgbClr val="00097C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Instructions</a:t>
                  </a:r>
                  <a:endParaRPr lang="en-US" altLang="en-US" sz="2000" b="1" dirty="0">
                    <a:solidFill>
                      <a:srgbClr val="00097C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  <p:sp>
              <p:nvSpPr>
                <p:cNvPr id="13" name="Text Box 23">
                  <a:hlinkClick r:id="rId9" action="ppaction://hlinkpres?slideindex=1&amp;slidetitle="/>
                  <a:extLst>
                    <a:ext uri="{FF2B5EF4-FFF2-40B4-BE49-F238E27FC236}">
                      <a16:creationId xmlns:a16="http://schemas.microsoft.com/office/drawing/2014/main" id="{1D2E71EC-3002-4335-B144-7666710E66A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gray">
                <a:xfrm>
                  <a:off x="5769165" y="3419664"/>
                  <a:ext cx="1911927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eaLnBrk="0" hangingPunct="0"/>
                  <a:r>
                    <a:rPr lang="en-US" sz="2000" b="1" dirty="0">
                      <a:solidFill>
                        <a:srgbClr val="00097C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Signs and Notices</a:t>
                  </a:r>
                </a:p>
              </p:txBody>
            </p:sp>
          </p:grpSp>
        </p:grpSp>
        <p:sp>
          <p:nvSpPr>
            <p:cNvPr id="62" name="Text Box 23">
              <a:hlinkClick r:id="rId10" action="ppaction://hlinkpres?slideindex=1&amp;slidetitle="/>
              <a:extLst>
                <a:ext uri="{FF2B5EF4-FFF2-40B4-BE49-F238E27FC236}">
                  <a16:creationId xmlns:a16="http://schemas.microsoft.com/office/drawing/2014/main" id="{F105990E-9223-4FD7-991B-B6FCCC2AFBA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5741557" y="3429796"/>
              <a:ext cx="263102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000" b="1" dirty="0">
                  <a:solidFill>
                    <a:srgbClr val="00097C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Email and Filling the form</a:t>
              </a:r>
            </a:p>
          </p:txBody>
        </p:sp>
      </p:grpSp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F097E892-DD38-4303-B5E1-11989C2EC157}"/>
              </a:ext>
            </a:extLst>
          </p:cNvPr>
          <p:cNvSpPr/>
          <p:nvPr/>
        </p:nvSpPr>
        <p:spPr>
          <a:xfrm>
            <a:off x="1043037" y="536956"/>
            <a:ext cx="2583711" cy="644648"/>
          </a:xfrm>
          <a:prstGeom prst="snip2DiagRect">
            <a:avLst/>
          </a:prstGeom>
          <a:solidFill>
            <a:srgbClr val="173D8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2">
            <a:extLst>
              <a:ext uri="{FF2B5EF4-FFF2-40B4-BE49-F238E27FC236}">
                <a16:creationId xmlns:a16="http://schemas.microsoft.com/office/drawing/2014/main" id="{A2B4D65B-A2E9-426A-8255-DEFC33ABCE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3036" y="521914"/>
            <a:ext cx="2583712" cy="685800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pPr algn="ctr"/>
            <a:r>
              <a:rPr lang="th-TH" altLang="en-US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เลือกหน่วยการเรียนรู้</a:t>
            </a:r>
            <a:endParaRPr lang="en-US" altLang="en-US" sz="3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B72D635-523E-4B0F-913D-E69FE4456823}"/>
              </a:ext>
            </a:extLst>
          </p:cNvPr>
          <p:cNvGrpSpPr/>
          <p:nvPr/>
        </p:nvGrpSpPr>
        <p:grpSpPr>
          <a:xfrm>
            <a:off x="-21259" y="4872464"/>
            <a:ext cx="9165259" cy="307777"/>
            <a:chOff x="-21259" y="4872464"/>
            <a:chExt cx="9165259" cy="307777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4C21F70D-5688-4EB9-A3BA-6F1969B44A22}"/>
                </a:ext>
              </a:extLst>
            </p:cNvPr>
            <p:cNvGrpSpPr/>
            <p:nvPr/>
          </p:nvGrpSpPr>
          <p:grpSpPr>
            <a:xfrm>
              <a:off x="0" y="4872464"/>
              <a:ext cx="9144000" cy="307777"/>
              <a:chOff x="0" y="4872464"/>
              <a:chExt cx="9144000" cy="307777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CD4E192C-05B3-4684-8C0C-6A5CDD2B33F4}"/>
                  </a:ext>
                </a:extLst>
              </p:cNvPr>
              <p:cNvSpPr/>
              <p:nvPr/>
            </p:nvSpPr>
            <p:spPr>
              <a:xfrm>
                <a:off x="0" y="4890096"/>
                <a:ext cx="9144000" cy="253404"/>
              </a:xfrm>
              <a:prstGeom prst="rect">
                <a:avLst/>
              </a:prstGeom>
              <a:solidFill>
                <a:srgbClr val="173D8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184A09C-322E-489E-A8FE-FDA6CC98161B}"/>
                  </a:ext>
                </a:extLst>
              </p:cNvPr>
              <p:cNvSpPr txBox="1"/>
              <p:nvPr/>
            </p:nvSpPr>
            <p:spPr>
              <a:xfrm>
                <a:off x="4818380" y="4872464"/>
                <a:ext cx="4304361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th-TH" sz="14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    </a:t>
                </a:r>
                <a:r>
                  <a:rPr lang="en-US" sz="14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       </a:t>
                </a:r>
                <a:r>
                  <a:rPr lang="th-TH" sz="14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จัดทำโดย  นางนภาพร  เหล่าพินิต      </a:t>
                </a:r>
                <a:r>
                  <a:rPr lang="en-US" sz="14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         </a:t>
                </a:r>
                <a:r>
                  <a:rPr lang="th-TH" sz="14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วิทยาลัยอาชีวศึกษาสุรินทร์   </a:t>
                </a:r>
                <a:endParaRPr lang="en-US" sz="1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DE6075D-8670-4C9F-8EA2-4B50F9837AFD}"/>
                </a:ext>
              </a:extLst>
            </p:cNvPr>
            <p:cNvSpPr txBox="1"/>
            <p:nvPr/>
          </p:nvSpPr>
          <p:spPr>
            <a:xfrm>
              <a:off x="-21259" y="4872464"/>
              <a:ext cx="43782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sz="1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วิชาภาษาอังกฤษในชีวิตจริง 2  รหัสวิชา 2000-1202 </a:t>
              </a:r>
            </a:p>
          </p:txBody>
        </p:sp>
      </p:grpSp>
      <p:sp>
        <p:nvSpPr>
          <p:cNvPr id="67" name="Rectangle: Single Corner Snipped 66">
            <a:hlinkClick r:id="rId11" action="ppaction://hlinksldjump"/>
            <a:extLst>
              <a:ext uri="{FF2B5EF4-FFF2-40B4-BE49-F238E27FC236}">
                <a16:creationId xmlns:a16="http://schemas.microsoft.com/office/drawing/2014/main" id="{DD52D23B-0435-43F0-9EA1-5560FDFC7762}"/>
              </a:ext>
            </a:extLst>
          </p:cNvPr>
          <p:cNvSpPr/>
          <p:nvPr/>
        </p:nvSpPr>
        <p:spPr>
          <a:xfrm flipH="1">
            <a:off x="7623544" y="2327813"/>
            <a:ext cx="1527924" cy="426933"/>
          </a:xfrm>
          <a:prstGeom prst="snip1Rect">
            <a:avLst/>
          </a:prstGeom>
          <a:solidFill>
            <a:srgbClr val="C00000">
              <a:alpha val="96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1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ออกจากบทเรียน</a:t>
            </a:r>
          </a:p>
        </p:txBody>
      </p:sp>
      <p:sp>
        <p:nvSpPr>
          <p:cNvPr id="75" name="Rectangle: Diagonal Corners Rounded 74">
            <a:hlinkClick r:id="rId12" action="ppaction://hlinksldjump"/>
            <a:extLst>
              <a:ext uri="{FF2B5EF4-FFF2-40B4-BE49-F238E27FC236}">
                <a16:creationId xmlns:a16="http://schemas.microsoft.com/office/drawing/2014/main" id="{A6BA2704-7CC7-499F-A6B4-1B5FB70C0C6C}"/>
              </a:ext>
            </a:extLst>
          </p:cNvPr>
          <p:cNvSpPr/>
          <p:nvPr/>
        </p:nvSpPr>
        <p:spPr>
          <a:xfrm>
            <a:off x="7414016" y="1742524"/>
            <a:ext cx="1737452" cy="470409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กลับหน้าหลัก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65B7F13B-323E-4F97-8E4D-CC15EE16B36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685" y="-20986"/>
            <a:ext cx="2180908" cy="14026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21342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EC1C1C82-20DB-4C9D-B9D1-9E96A8708959}"/>
              </a:ext>
            </a:extLst>
          </p:cNvPr>
          <p:cNvGrpSpPr/>
          <p:nvPr/>
        </p:nvGrpSpPr>
        <p:grpSpPr>
          <a:xfrm>
            <a:off x="-21259" y="4872464"/>
            <a:ext cx="9165259" cy="307777"/>
            <a:chOff x="-21259" y="4872464"/>
            <a:chExt cx="9165259" cy="30777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8B7DD03-65DA-47BC-A5B6-D54F6D53E708}"/>
                </a:ext>
              </a:extLst>
            </p:cNvPr>
            <p:cNvGrpSpPr/>
            <p:nvPr/>
          </p:nvGrpSpPr>
          <p:grpSpPr>
            <a:xfrm>
              <a:off x="0" y="4872464"/>
              <a:ext cx="9144000" cy="307777"/>
              <a:chOff x="0" y="4872464"/>
              <a:chExt cx="9144000" cy="307777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4634B83-3012-4391-824E-31E388047511}"/>
                  </a:ext>
                </a:extLst>
              </p:cNvPr>
              <p:cNvSpPr/>
              <p:nvPr/>
            </p:nvSpPr>
            <p:spPr>
              <a:xfrm>
                <a:off x="0" y="4890096"/>
                <a:ext cx="9144000" cy="253404"/>
              </a:xfrm>
              <a:prstGeom prst="rect">
                <a:avLst/>
              </a:prstGeom>
              <a:solidFill>
                <a:srgbClr val="173D8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6AF95AA-AD9E-4C24-A869-F3025B466A98}"/>
                  </a:ext>
                </a:extLst>
              </p:cNvPr>
              <p:cNvSpPr txBox="1"/>
              <p:nvPr/>
            </p:nvSpPr>
            <p:spPr>
              <a:xfrm>
                <a:off x="4818380" y="4872464"/>
                <a:ext cx="4304361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th-TH" sz="14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    </a:t>
                </a:r>
                <a:r>
                  <a:rPr lang="en-US" sz="14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       </a:t>
                </a:r>
                <a:r>
                  <a:rPr lang="th-TH" sz="14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จัดทำโดย  นางนภาพร  เหล่าพินิต      </a:t>
                </a:r>
                <a:r>
                  <a:rPr lang="en-US" sz="1400" b="1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         </a:t>
                </a:r>
                <a:r>
                  <a:rPr lang="th-TH" sz="14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วิทยาลัยอาชีวศึกษาสุรินทร์   </a:t>
                </a:r>
                <a:endParaRPr lang="en-US" sz="1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871C741-1FBA-4143-A530-3F73D7522939}"/>
                </a:ext>
              </a:extLst>
            </p:cNvPr>
            <p:cNvSpPr txBox="1"/>
            <p:nvPr/>
          </p:nvSpPr>
          <p:spPr>
            <a:xfrm>
              <a:off x="-21259" y="4872464"/>
              <a:ext cx="43782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sz="1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วิชาภาษาอังกฤษในชีวิตจริง 2  รหัสวิชา 2000-1202 </a:t>
              </a:r>
            </a:p>
          </p:txBody>
        </p:sp>
      </p:grp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FA9327A5-317A-42EE-A94A-3D591658318F}"/>
              </a:ext>
            </a:extLst>
          </p:cNvPr>
          <p:cNvSpPr/>
          <p:nvPr/>
        </p:nvSpPr>
        <p:spPr>
          <a:xfrm>
            <a:off x="2090793" y="2302588"/>
            <a:ext cx="4532321" cy="1154593"/>
          </a:xfrm>
          <a:prstGeom prst="snip2DiagRect">
            <a:avLst/>
          </a:prstGeom>
          <a:solidFill>
            <a:srgbClr val="173D8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B4398D59-BB71-4C36-A2D2-3F55811E75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90791" y="2291079"/>
            <a:ext cx="4532325" cy="122829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pPr algn="ctr"/>
            <a:r>
              <a:rPr lang="en-US" altLang="en-US" sz="7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Thank You.</a:t>
            </a:r>
            <a:endParaRPr lang="th-TH" altLang="en-US" sz="7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72572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540</Words>
  <Application>Microsoft Office PowerPoint</Application>
  <PresentationFormat>On-screen Show (16:9)</PresentationFormat>
  <Paragraphs>70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TH SarabunPSK</vt:lpstr>
      <vt:lpstr>Calibri</vt:lpstr>
      <vt:lpstr>Office Theme</vt:lpstr>
      <vt:lpstr>PowerPoint Presentation</vt:lpstr>
      <vt:lpstr>รายวิชาภาษาอังกฤษในชีวิตจริง 2 รหัส 2000-1202 </vt:lpstr>
      <vt:lpstr>จุดประสงค์รายวิชา</vt:lpstr>
      <vt:lpstr>สมรรถนะรายวิชา</vt:lpstr>
      <vt:lpstr>คําอธิบายรายวิชา</vt:lpstr>
      <vt:lpstr>เลือกหน่วยการเรียนรู้</vt:lpstr>
      <vt:lpstr>Thank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2019-05-02T16:02:22Z</dcterms:modified>
</cp:coreProperties>
</file>